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00" r:id="rId1"/>
    <p:sldMasterId id="2147483792" r:id="rId2"/>
    <p:sldMasterId id="2147483814" r:id="rId3"/>
  </p:sldMasterIdLst>
  <p:notesMasterIdLst>
    <p:notesMasterId r:id="rId15"/>
  </p:notesMasterIdLst>
  <p:sldIdLst>
    <p:sldId id="2147375159" r:id="rId4"/>
    <p:sldId id="2147375208" r:id="rId5"/>
    <p:sldId id="2147375209" r:id="rId6"/>
    <p:sldId id="2147375210" r:id="rId7"/>
    <p:sldId id="2147375212" r:id="rId8"/>
    <p:sldId id="2147375217" r:id="rId9"/>
    <p:sldId id="2147375213" r:id="rId10"/>
    <p:sldId id="2147375214" r:id="rId11"/>
    <p:sldId id="2147375215" r:id="rId12"/>
    <p:sldId id="2147375218" r:id="rId13"/>
    <p:sldId id="2147375207"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0F9AE955-F6E7-B749-B898-13174A90D34C}">
          <p14:sldIdLst>
            <p14:sldId id="2147375159"/>
            <p14:sldId id="2147375208"/>
            <p14:sldId id="2147375209"/>
            <p14:sldId id="2147375210"/>
            <p14:sldId id="2147375212"/>
            <p14:sldId id="2147375217"/>
            <p14:sldId id="2147375213"/>
            <p14:sldId id="2147375214"/>
            <p14:sldId id="2147375215"/>
            <p14:sldId id="2147375218"/>
            <p14:sldId id="214737520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2E9AC2"/>
    <a:srgbClr val="FFCF2D"/>
    <a:srgbClr val="FFC72F"/>
    <a:srgbClr val="FFB632"/>
    <a:srgbClr val="B0366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3447" autoAdjust="0"/>
  </p:normalViewPr>
  <p:slideViewPr>
    <p:cSldViewPr snapToGrid="0">
      <p:cViewPr>
        <p:scale>
          <a:sx n="58" d="100"/>
          <a:sy n="58" d="100"/>
        </p:scale>
        <p:origin x="964" y="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theme" Target="theme/theme1.xml"/><Relationship Id="rId3" Type="http://schemas.openxmlformats.org/officeDocument/2006/relationships/slideMaster" Target="slideMasters/slideMaster3.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5" Type="http://schemas.openxmlformats.org/officeDocument/2006/relationships/slide" Target="slides/slide2.xml"/><Relationship Id="rId15" Type="http://schemas.openxmlformats.org/officeDocument/2006/relationships/notesMaster" Target="notesMasters/notesMaster1.xml"/><Relationship Id="rId10" Type="http://schemas.openxmlformats.org/officeDocument/2006/relationships/slide" Target="slides/slide7.xml"/><Relationship Id="rId19"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41057D9-F7FC-6145-A14E-2BE32DA3A9A3}" type="datetimeFigureOut">
              <a:rPr lang="en-US" smtClean="0"/>
              <a:t>2/29/2024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8521DD2-459D-D143-8FAA-9F9E73552C31}" type="slidenum">
              <a:rPr lang="en-US" smtClean="0"/>
              <a:t>‹#›</a:t>
            </a:fld>
            <a:endParaRPr lang="en-US"/>
          </a:p>
        </p:txBody>
      </p:sp>
    </p:spTree>
    <p:extLst>
      <p:ext uri="{BB962C8B-B14F-4D97-AF65-F5344CB8AC3E}">
        <p14:creationId xmlns:p14="http://schemas.microsoft.com/office/powerpoint/2010/main" val="8920446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3135134-CAAE-442E-AD1E-3B1C059D852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504894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8521DD2-459D-D143-8FAA-9F9E73552C31}" type="slidenum">
              <a:rPr lang="en-US" smtClean="0"/>
              <a:t>3</a:t>
            </a:fld>
            <a:endParaRPr lang="en-US"/>
          </a:p>
        </p:txBody>
      </p:sp>
    </p:spTree>
    <p:extLst>
      <p:ext uri="{BB962C8B-B14F-4D97-AF65-F5344CB8AC3E}">
        <p14:creationId xmlns:p14="http://schemas.microsoft.com/office/powerpoint/2010/main" val="39845235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7E6996-6457-EB35-EE60-77D9D2F3BBD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A7F9138-0C43-90EA-4613-8B3109A3A59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5809071-E5D0-F2A1-CC58-DF1882A448FB}"/>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F01C7646-DE08-D955-3B9F-F3BA29CB73B5}"/>
              </a:ext>
            </a:extLst>
          </p:cNvPr>
          <p:cNvSpPr>
            <a:spLocks noGrp="1"/>
          </p:cNvSpPr>
          <p:nvPr>
            <p:ph type="sldNum" sz="quarter" idx="5"/>
          </p:nvPr>
        </p:nvSpPr>
        <p:spPr/>
        <p:txBody>
          <a:bodyPr/>
          <a:lstStyle/>
          <a:p>
            <a:fld id="{68521DD2-459D-D143-8FAA-9F9E73552C31}" type="slidenum">
              <a:rPr lang="en-US" smtClean="0"/>
              <a:t>11</a:t>
            </a:fld>
            <a:endParaRPr lang="en-US"/>
          </a:p>
        </p:txBody>
      </p:sp>
    </p:spTree>
    <p:extLst>
      <p:ext uri="{BB962C8B-B14F-4D97-AF65-F5344CB8AC3E}">
        <p14:creationId xmlns:p14="http://schemas.microsoft.com/office/powerpoint/2010/main" val="126790394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3.emf"/></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emf"/><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2.xml"/><Relationship Id="rId1" Type="http://schemas.openxmlformats.org/officeDocument/2006/relationships/tags" Target="../tags/tag1.xml"/><Relationship Id="rId5" Type="http://schemas.openxmlformats.org/officeDocument/2006/relationships/image" Target="../media/image17.emf"/><Relationship Id="rId4" Type="http://schemas.openxmlformats.org/officeDocument/2006/relationships/oleObject" Target="../embeddings/oleObject1.bin"/></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Master" Target="../slideMasters/slideMaster2.xml"/><Relationship Id="rId4" Type="http://schemas.openxmlformats.org/officeDocument/2006/relationships/image" Target="../media/image22.sv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3" name="Picture 12" descr="A picture containing drawing&#10;&#10;Description automatically generated">
            <a:extLst>
              <a:ext uri="{FF2B5EF4-FFF2-40B4-BE49-F238E27FC236}">
                <a16:creationId xmlns:a16="http://schemas.microsoft.com/office/drawing/2014/main" id="{AB79084A-2375-446C-803B-D98146722F1A}"/>
              </a:ext>
            </a:extLst>
          </p:cNvPr>
          <p:cNvPicPr>
            <a:picLocks noChangeAspect="1"/>
          </p:cNvPicPr>
          <p:nvPr userDrawn="1"/>
        </p:nvPicPr>
        <p:blipFill>
          <a:blip r:embed="rId2"/>
          <a:stretch>
            <a:fillRect/>
          </a:stretch>
        </p:blipFill>
        <p:spPr>
          <a:xfrm>
            <a:off x="1" y="0"/>
            <a:ext cx="12192000" cy="6858000"/>
          </a:xfrm>
          <a:prstGeom prst="rect">
            <a:avLst/>
          </a:prstGeom>
        </p:spPr>
      </p:pic>
      <p:sp>
        <p:nvSpPr>
          <p:cNvPr id="2" name="Title 1">
            <a:extLst>
              <a:ext uri="{FF2B5EF4-FFF2-40B4-BE49-F238E27FC236}">
                <a16:creationId xmlns:a16="http://schemas.microsoft.com/office/drawing/2014/main" id="{7AED2DE1-CD92-D54D-95C5-5BDEECA1D19C}"/>
              </a:ext>
            </a:extLst>
          </p:cNvPr>
          <p:cNvSpPr>
            <a:spLocks noGrp="1"/>
          </p:cNvSpPr>
          <p:nvPr>
            <p:ph type="title" hasCustomPrompt="1"/>
          </p:nvPr>
        </p:nvSpPr>
        <p:spPr>
          <a:xfrm>
            <a:off x="2203300" y="2796819"/>
            <a:ext cx="5919381" cy="1213050"/>
          </a:xfrm>
        </p:spPr>
        <p:txBody>
          <a:bodyPr>
            <a:noAutofit/>
          </a:bodyPr>
          <a:lstStyle>
            <a:lvl1pPr>
              <a:defRPr sz="3599">
                <a:solidFill>
                  <a:schemeClr val="bg1"/>
                </a:solidFill>
              </a:defRPr>
            </a:lvl1pPr>
          </a:lstStyle>
          <a:p>
            <a:r>
              <a:rPr lang="en-US"/>
              <a:t>Click to edit presentation title</a:t>
            </a:r>
          </a:p>
        </p:txBody>
      </p:sp>
      <p:sp>
        <p:nvSpPr>
          <p:cNvPr id="8" name="Content Placeholder 8">
            <a:extLst>
              <a:ext uri="{FF2B5EF4-FFF2-40B4-BE49-F238E27FC236}">
                <a16:creationId xmlns:a16="http://schemas.microsoft.com/office/drawing/2014/main" id="{ED4DD803-E558-9144-8986-8DB1EE1D03F9}"/>
              </a:ext>
            </a:extLst>
          </p:cNvPr>
          <p:cNvSpPr>
            <a:spLocks noGrp="1"/>
          </p:cNvSpPr>
          <p:nvPr>
            <p:ph sz="quarter" idx="11" hasCustomPrompt="1"/>
          </p:nvPr>
        </p:nvSpPr>
        <p:spPr>
          <a:xfrm>
            <a:off x="2203299" y="4123741"/>
            <a:ext cx="5909954" cy="1078057"/>
          </a:xfrm>
          <a:prstGeom prst="rect">
            <a:avLst/>
          </a:prstGeom>
        </p:spPr>
        <p:txBody>
          <a:bodyPr anchor="t"/>
          <a:lstStyle>
            <a:lvl1pPr marL="0" indent="0" algn="l" defTabSz="914126" rtl="0" eaLnBrk="1" latinLnBrk="0" hangingPunct="1">
              <a:lnSpc>
                <a:spcPct val="100000"/>
              </a:lnSpc>
              <a:spcBef>
                <a:spcPts val="0"/>
              </a:spcBef>
              <a:spcAft>
                <a:spcPts val="1000"/>
              </a:spcAft>
              <a:buFont typeface="Arial" panose="020B0604020202020204" pitchFamily="34" charset="0"/>
              <a:buNone/>
              <a:defRPr lang="en-US" sz="1999" b="1" i="0" kern="1200" baseline="0" dirty="0">
                <a:solidFill>
                  <a:schemeClr val="bg1"/>
                </a:solidFill>
                <a:latin typeface="Adobe Clean" panose="020B0503020404020204" pitchFamily="34" charset="0"/>
                <a:ea typeface="+mn-ea"/>
                <a:cs typeface="+mn-cs"/>
              </a:defRPr>
            </a:lvl1pPr>
          </a:lstStyle>
          <a:p>
            <a:pPr lvl="0"/>
            <a:r>
              <a:rPr lang="en-US"/>
              <a:t>Click to edit presentation subtitle</a:t>
            </a:r>
          </a:p>
        </p:txBody>
      </p:sp>
      <p:pic>
        <p:nvPicPr>
          <p:cNvPr id="9" name="Picture 8">
            <a:extLst>
              <a:ext uri="{FF2B5EF4-FFF2-40B4-BE49-F238E27FC236}">
                <a16:creationId xmlns:a16="http://schemas.microsoft.com/office/drawing/2014/main" id="{D8A77721-2719-4EF5-B587-B2A75D18036C}"/>
              </a:ext>
            </a:extLst>
          </p:cNvPr>
          <p:cNvPicPr>
            <a:picLocks noChangeAspect="1"/>
          </p:cNvPicPr>
          <p:nvPr userDrawn="1"/>
        </p:nvPicPr>
        <p:blipFill>
          <a:blip r:embed="rId3">
            <a:alphaModFix/>
          </a:blip>
          <a:stretch>
            <a:fillRect/>
          </a:stretch>
        </p:blipFill>
        <p:spPr>
          <a:xfrm>
            <a:off x="872600" y="2904991"/>
            <a:ext cx="703952" cy="961495"/>
          </a:xfrm>
          <a:prstGeom prst="rect">
            <a:avLst/>
          </a:prstGeom>
        </p:spPr>
      </p:pic>
    </p:spTree>
    <p:extLst>
      <p:ext uri="{BB962C8B-B14F-4D97-AF65-F5344CB8AC3E}">
        <p14:creationId xmlns:p14="http://schemas.microsoft.com/office/powerpoint/2010/main" val="6605295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userDrawn="1">
  <p:cSld name="Title Slide ">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DDA4BE0B-4CCB-43E9-8E52-6B2DCF5492A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 y="893"/>
            <a:ext cx="12192000" cy="6856214"/>
          </a:xfrm>
          <a:prstGeom prst="rect">
            <a:avLst/>
          </a:prstGeom>
        </p:spPr>
      </p:pic>
      <p:sp>
        <p:nvSpPr>
          <p:cNvPr id="12" name="Title 1"/>
          <p:cNvSpPr>
            <a:spLocks noGrp="1"/>
          </p:cNvSpPr>
          <p:nvPr>
            <p:ph type="ctrTitle"/>
          </p:nvPr>
        </p:nvSpPr>
        <p:spPr>
          <a:xfrm>
            <a:off x="2204278" y="2798064"/>
            <a:ext cx="5917709" cy="1216152"/>
          </a:xfrm>
        </p:spPr>
        <p:txBody>
          <a:bodyPr wrap="square" lIns="0" tIns="0" rIns="0" bIns="0" anchor="t">
            <a:noAutofit/>
          </a:bodyPr>
          <a:lstStyle>
            <a:lvl1pPr>
              <a:defRPr sz="3599">
                <a:solidFill>
                  <a:schemeClr val="bg1"/>
                </a:solidFill>
                <a:latin typeface="+mj-lt"/>
              </a:defRPr>
            </a:lvl1pPr>
          </a:lstStyle>
          <a:p>
            <a:r>
              <a:rPr lang="en-US"/>
              <a:t>Click to edit Master title style</a:t>
            </a:r>
          </a:p>
        </p:txBody>
      </p:sp>
      <p:sp>
        <p:nvSpPr>
          <p:cNvPr id="13" name="Subtitle 2"/>
          <p:cNvSpPr>
            <a:spLocks noGrp="1"/>
          </p:cNvSpPr>
          <p:nvPr>
            <p:ph type="subTitle" idx="1"/>
          </p:nvPr>
        </p:nvSpPr>
        <p:spPr>
          <a:xfrm>
            <a:off x="2204279" y="4123943"/>
            <a:ext cx="5908563" cy="1078992"/>
          </a:xfrm>
        </p:spPr>
        <p:txBody>
          <a:bodyPr wrap="square" lIns="0" tIns="0" rIns="0" bIns="0">
            <a:noAutofit/>
          </a:bodyPr>
          <a:lstStyle>
            <a:lvl1pPr marL="0" indent="0" algn="l">
              <a:buNone/>
              <a:defRPr sz="1999">
                <a:solidFill>
                  <a:schemeClr val="bg1"/>
                </a:solidFill>
                <a:latin typeface="+mj-lt"/>
              </a:defRPr>
            </a:lvl1pPr>
            <a:lvl2pPr marL="543982" indent="0" algn="ctr">
              <a:buNone/>
              <a:defRPr>
                <a:solidFill>
                  <a:schemeClr val="tx1">
                    <a:tint val="75000"/>
                  </a:schemeClr>
                </a:solidFill>
              </a:defRPr>
            </a:lvl2pPr>
            <a:lvl3pPr marL="1087965" indent="0" algn="ctr">
              <a:buNone/>
              <a:defRPr>
                <a:solidFill>
                  <a:schemeClr val="tx1">
                    <a:tint val="75000"/>
                  </a:schemeClr>
                </a:solidFill>
              </a:defRPr>
            </a:lvl3pPr>
            <a:lvl4pPr marL="1631946" indent="0" algn="ctr">
              <a:buNone/>
              <a:defRPr>
                <a:solidFill>
                  <a:schemeClr val="tx1">
                    <a:tint val="75000"/>
                  </a:schemeClr>
                </a:solidFill>
              </a:defRPr>
            </a:lvl4pPr>
            <a:lvl5pPr marL="2175928" indent="0" algn="ctr">
              <a:buNone/>
              <a:defRPr>
                <a:solidFill>
                  <a:schemeClr val="tx1">
                    <a:tint val="75000"/>
                  </a:schemeClr>
                </a:solidFill>
              </a:defRPr>
            </a:lvl5pPr>
            <a:lvl6pPr marL="2719910" indent="0" algn="ctr">
              <a:buNone/>
              <a:defRPr>
                <a:solidFill>
                  <a:schemeClr val="tx1">
                    <a:tint val="75000"/>
                  </a:schemeClr>
                </a:solidFill>
              </a:defRPr>
            </a:lvl6pPr>
            <a:lvl7pPr marL="3263893" indent="0" algn="ctr">
              <a:buNone/>
              <a:defRPr>
                <a:solidFill>
                  <a:schemeClr val="tx1">
                    <a:tint val="75000"/>
                  </a:schemeClr>
                </a:solidFill>
              </a:defRPr>
            </a:lvl7pPr>
            <a:lvl8pPr marL="3807874" indent="0" algn="ctr">
              <a:buNone/>
              <a:defRPr>
                <a:solidFill>
                  <a:schemeClr val="tx1">
                    <a:tint val="75000"/>
                  </a:schemeClr>
                </a:solidFill>
              </a:defRPr>
            </a:lvl8pPr>
            <a:lvl9pPr marL="4351856" indent="0" algn="ctr">
              <a:buNone/>
              <a:defRPr>
                <a:solidFill>
                  <a:schemeClr val="tx1">
                    <a:tint val="75000"/>
                  </a:schemeClr>
                </a:solidFill>
              </a:defRPr>
            </a:lvl9pPr>
          </a:lstStyle>
          <a:p>
            <a:r>
              <a:rPr lang="en-US"/>
              <a:t>Click to edit Master subtitle style</a:t>
            </a:r>
          </a:p>
        </p:txBody>
      </p:sp>
      <p:pic>
        <p:nvPicPr>
          <p:cNvPr id="9" name="Picture 8" descr="Adobe">
            <a:extLst>
              <a:ext uri="{FF2B5EF4-FFF2-40B4-BE49-F238E27FC236}">
                <a16:creationId xmlns:a16="http://schemas.microsoft.com/office/drawing/2014/main" id="{20C5AD4F-DFA9-4AEA-80AB-701796771AC8}"/>
              </a:ext>
            </a:extLst>
          </p:cNvPr>
          <p:cNvPicPr>
            <a:picLocks noChangeAspect="1"/>
          </p:cNvPicPr>
          <p:nvPr userDrawn="1"/>
        </p:nvPicPr>
        <p:blipFill>
          <a:blip r:embed="rId4">
            <a:alphaModFix/>
          </a:blip>
          <a:stretch>
            <a:fillRect/>
          </a:stretch>
        </p:blipFill>
        <p:spPr>
          <a:xfrm>
            <a:off x="872826" y="2904992"/>
            <a:ext cx="704135" cy="961495"/>
          </a:xfrm>
          <a:prstGeom prst="rect">
            <a:avLst/>
          </a:prstGeom>
        </p:spPr>
      </p:pic>
    </p:spTree>
    <p:extLst>
      <p:ext uri="{BB962C8B-B14F-4D97-AF65-F5344CB8AC3E}">
        <p14:creationId xmlns:p14="http://schemas.microsoft.com/office/powerpoint/2010/main" val="20892299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1_angled white col 1">
  <p:cSld name="1_angled white col 1">
    <p:spTree>
      <p:nvGrpSpPr>
        <p:cNvPr id="1" name="Shape 2045"/>
        <p:cNvGrpSpPr/>
        <p:nvPr/>
      </p:nvGrpSpPr>
      <p:grpSpPr>
        <a:xfrm>
          <a:off x="0" y="0"/>
          <a:ext cx="0" cy="0"/>
          <a:chOff x="0" y="0"/>
          <a:chExt cx="0" cy="0"/>
        </a:xfrm>
      </p:grpSpPr>
      <p:pic>
        <p:nvPicPr>
          <p:cNvPr id="2046" name="Google Shape;2046;p354"/>
          <p:cNvPicPr preferRelativeResize="0"/>
          <p:nvPr/>
        </p:nvPicPr>
        <p:blipFill rotWithShape="1">
          <a:blip r:embed="rId2">
            <a:alphaModFix/>
          </a:blip>
          <a:srcRect t="98804"/>
          <a:stretch/>
        </p:blipFill>
        <p:spPr>
          <a:xfrm>
            <a:off x="1" y="6775625"/>
            <a:ext cx="12192000" cy="116098"/>
          </a:xfrm>
          <a:prstGeom prst="rect">
            <a:avLst/>
          </a:prstGeom>
          <a:noFill/>
          <a:ln>
            <a:noFill/>
          </a:ln>
        </p:spPr>
      </p:pic>
      <p:pic>
        <p:nvPicPr>
          <p:cNvPr id="2047" name="Google Shape;2047;p354"/>
          <p:cNvPicPr preferRelativeResize="0"/>
          <p:nvPr/>
        </p:nvPicPr>
        <p:blipFill>
          <a:blip r:embed="rId3">
            <a:alphaModFix/>
          </a:blip>
          <a:stretch>
            <a:fillRect/>
          </a:stretch>
        </p:blipFill>
        <p:spPr>
          <a:xfrm>
            <a:off x="11025799" y="169850"/>
            <a:ext cx="930427" cy="263150"/>
          </a:xfrm>
          <a:prstGeom prst="rect">
            <a:avLst/>
          </a:prstGeom>
          <a:noFill/>
          <a:ln>
            <a:noFill/>
          </a:ln>
        </p:spPr>
      </p:pic>
    </p:spTree>
    <p:extLst>
      <p:ext uri="{BB962C8B-B14F-4D97-AF65-F5344CB8AC3E}">
        <p14:creationId xmlns:p14="http://schemas.microsoft.com/office/powerpoint/2010/main" val="374031028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Title and Content - Light Airy">
    <p:spTree>
      <p:nvGrpSpPr>
        <p:cNvPr id="1" name=""/>
        <p:cNvGrpSpPr/>
        <p:nvPr/>
      </p:nvGrpSpPr>
      <p:grpSpPr>
        <a:xfrm>
          <a:off x="0" y="0"/>
          <a:ext cx="0" cy="0"/>
          <a:chOff x="0" y="0"/>
          <a:chExt cx="0" cy="0"/>
        </a:xfrm>
      </p:grpSpPr>
      <p:sp>
        <p:nvSpPr>
          <p:cNvPr id="2" name="Title 1"/>
          <p:cNvSpPr>
            <a:spLocks noGrp="1"/>
          </p:cNvSpPr>
          <p:nvPr>
            <p:ph type="title"/>
          </p:nvPr>
        </p:nvSpPr>
        <p:spPr/>
        <p:txBody>
          <a:bodyPr lIns="45720" tIns="45720" rIns="45720" bIns="45720"/>
          <a:lstStyle>
            <a:lvl1pPr>
              <a:defRPr>
                <a:latin typeface="+mj-lt"/>
              </a:defRPr>
            </a:lvl1pPr>
          </a:lstStyle>
          <a:p>
            <a:r>
              <a:rPr lang="en-US"/>
              <a:t>Click to edit Master title style</a:t>
            </a:r>
          </a:p>
        </p:txBody>
      </p:sp>
      <p:sp>
        <p:nvSpPr>
          <p:cNvPr id="3" name="Content Placeholder 2"/>
          <p:cNvSpPr>
            <a:spLocks noGrp="1"/>
          </p:cNvSpPr>
          <p:nvPr>
            <p:ph idx="1"/>
          </p:nvPr>
        </p:nvSpPr>
        <p:spPr>
          <a:xfrm>
            <a:off x="304802" y="1431924"/>
            <a:ext cx="11585496" cy="4593971"/>
          </a:xfrm>
        </p:spPr>
        <p:txBody>
          <a:bodyPr/>
          <a:lstStyle>
            <a:lvl1pPr>
              <a:spcBef>
                <a:spcPts val="1799"/>
              </a:spcBef>
              <a:defRPr>
                <a:latin typeface="+mn-lt"/>
              </a:defRPr>
            </a:lvl1pPr>
            <a:lvl2pPr>
              <a:spcBef>
                <a:spcPts val="1799"/>
              </a:spcBef>
              <a:defRPr>
                <a:latin typeface="+mn-lt"/>
              </a:defRPr>
            </a:lvl2pPr>
            <a:lvl3pPr>
              <a:spcBef>
                <a:spcPts val="1799"/>
              </a:spcBef>
              <a:defRPr>
                <a:latin typeface="+mn-lt"/>
              </a:defRPr>
            </a:lvl3pPr>
            <a:lvl4pPr>
              <a:spcBef>
                <a:spcPts val="1799"/>
              </a:spcBef>
              <a:defRPr>
                <a:latin typeface="+mn-lt"/>
              </a:defRPr>
            </a:lvl4pPr>
            <a:lvl5pPr>
              <a:spcBef>
                <a:spcPts val="1799"/>
              </a:spcBef>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E6CDF72-5F73-4715-940E-684B16ADFBF6}" type="datetime1">
              <a:rPr lang="en-US" smtClean="0"/>
              <a:t>2/29/2024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algn="ctr"/>
            <a:fld id="{90156F56-D5AE-4C6F-B826-C69D1BC521BB}" type="slidenum">
              <a:rPr lang="en-US" smtClean="0"/>
              <a:pPr algn="ctr"/>
              <a:t>‹#›</a:t>
            </a:fld>
            <a:endParaRPr lang="en-US"/>
          </a:p>
        </p:txBody>
      </p:sp>
    </p:spTree>
    <p:extLst>
      <p:ext uri="{BB962C8B-B14F-4D97-AF65-F5344CB8AC3E}">
        <p14:creationId xmlns:p14="http://schemas.microsoft.com/office/powerpoint/2010/main" val="272309504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Date Placeholder 3"/>
          <p:cNvSpPr>
            <a:spLocks noGrp="1"/>
          </p:cNvSpPr>
          <p:nvPr>
            <p:ph type="dt" sz="half" idx="10"/>
          </p:nvPr>
        </p:nvSpPr>
        <p:spPr/>
        <p:txBody>
          <a:bodyPr/>
          <a:lstStyle/>
          <a:p>
            <a:fld id="{79050707-6B9C-41AD-8E71-8169BFD8CE9E}" type="datetime1">
              <a:rPr lang="en-US" smtClean="0">
                <a:solidFill>
                  <a:prstClr val="white"/>
                </a:solidFill>
              </a:rPr>
              <a:pPr/>
              <a:t>2/29/2024</a:t>
            </a:fld>
            <a:endParaRPr lang="en-US">
              <a:solidFill>
                <a:prstClr val="white"/>
              </a:solidFill>
            </a:endParaRPr>
          </a:p>
        </p:txBody>
      </p:sp>
      <p:sp>
        <p:nvSpPr>
          <p:cNvPr id="5" name="Footer Placeholder 4"/>
          <p:cNvSpPr>
            <a:spLocks noGrp="1"/>
          </p:cNvSpPr>
          <p:nvPr>
            <p:ph type="ftr" sz="quarter" idx="11"/>
          </p:nvPr>
        </p:nvSpPr>
        <p:spPr/>
        <p:txBody>
          <a:bodyPr/>
          <a:lstStyle/>
          <a:p>
            <a:endParaRPr lang="en-US">
              <a:solidFill>
                <a:prstClr val="white"/>
              </a:solidFill>
            </a:endParaRPr>
          </a:p>
        </p:txBody>
      </p:sp>
      <p:sp>
        <p:nvSpPr>
          <p:cNvPr id="6" name="Slide Number Placeholder 5"/>
          <p:cNvSpPr>
            <a:spLocks noGrp="1"/>
          </p:cNvSpPr>
          <p:nvPr>
            <p:ph type="sldNum" sz="quarter" idx="12"/>
          </p:nvPr>
        </p:nvSpPr>
        <p:spPr/>
        <p:txBody>
          <a:bodyPr/>
          <a:lstStyle/>
          <a:p>
            <a:pPr algn="ctr"/>
            <a:fld id="{90156F56-D5AE-4C6F-B826-C69D1BC521BB}" type="slidenum">
              <a:rPr lang="en-US" smtClean="0">
                <a:solidFill>
                  <a:prstClr val="white"/>
                </a:solidFill>
              </a:rPr>
              <a:pPr algn="ctr"/>
              <a:t>‹#›</a:t>
            </a:fld>
            <a:endParaRPr lang="en-US">
              <a:solidFill>
                <a:prstClr val="white"/>
              </a:solidFill>
            </a:endParaRPr>
          </a:p>
        </p:txBody>
      </p:sp>
    </p:spTree>
    <p:extLst>
      <p:ext uri="{BB962C8B-B14F-4D97-AF65-F5344CB8AC3E}">
        <p14:creationId xmlns:p14="http://schemas.microsoft.com/office/powerpoint/2010/main" val="163585003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A3EC2F6-EA2A-544D-A6B5-DD4D2FC59BB2}"/>
              </a:ext>
            </a:extLst>
          </p:cNvPr>
          <p:cNvSpPr>
            <a:spLocks noGrp="1"/>
          </p:cNvSpPr>
          <p:nvPr>
            <p:ph type="dt" sz="half" idx="10"/>
          </p:nvPr>
        </p:nvSpPr>
        <p:spPr/>
        <p:txBody>
          <a:bodyPr/>
          <a:lstStyle/>
          <a:p>
            <a:fld id="{E4397388-1D3C-5340-BFA0-727AFBBBE34B}" type="datetimeFigureOut">
              <a:rPr lang="en-US" smtClean="0"/>
              <a:t>2/29/2024</a:t>
            </a:fld>
            <a:endParaRPr lang="en-US"/>
          </a:p>
        </p:txBody>
      </p:sp>
      <p:sp>
        <p:nvSpPr>
          <p:cNvPr id="3" name="Footer Placeholder 2">
            <a:extLst>
              <a:ext uri="{FF2B5EF4-FFF2-40B4-BE49-F238E27FC236}">
                <a16:creationId xmlns:a16="http://schemas.microsoft.com/office/drawing/2014/main" id="{929AFC08-3C89-144A-996E-A2FF30B82D3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3E3ABA2-B00F-1E46-9E87-6494DDF846D0}"/>
              </a:ext>
            </a:extLst>
          </p:cNvPr>
          <p:cNvSpPr>
            <a:spLocks noGrp="1"/>
          </p:cNvSpPr>
          <p:nvPr>
            <p:ph type="sldNum" sz="quarter" idx="12"/>
          </p:nvPr>
        </p:nvSpPr>
        <p:spPr/>
        <p:txBody>
          <a:bodyPr/>
          <a:lstStyle/>
          <a:p>
            <a:fld id="{49355DBA-B1A7-FD46-8B3D-1C2B90B56763}" type="slidenum">
              <a:rPr lang="en-US" smtClean="0"/>
              <a:t>‹#›</a:t>
            </a:fld>
            <a:endParaRPr lang="en-US"/>
          </a:p>
        </p:txBody>
      </p:sp>
    </p:spTree>
    <p:extLst>
      <p:ext uri="{BB962C8B-B14F-4D97-AF65-F5344CB8AC3E}">
        <p14:creationId xmlns:p14="http://schemas.microsoft.com/office/powerpoint/2010/main" val="258555323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3" name="Picture 12" descr="A picture containing drawing&#10;&#10;Description automatically generated">
            <a:extLst>
              <a:ext uri="{FF2B5EF4-FFF2-40B4-BE49-F238E27FC236}">
                <a16:creationId xmlns:a16="http://schemas.microsoft.com/office/drawing/2014/main" id="{AB79084A-2375-446C-803B-D98146722F1A}"/>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7AED2DE1-CD92-D54D-95C5-5BDEECA1D19C}"/>
              </a:ext>
            </a:extLst>
          </p:cNvPr>
          <p:cNvSpPr>
            <a:spLocks noGrp="1"/>
          </p:cNvSpPr>
          <p:nvPr>
            <p:ph type="title" hasCustomPrompt="1"/>
          </p:nvPr>
        </p:nvSpPr>
        <p:spPr>
          <a:xfrm>
            <a:off x="2203299" y="2796819"/>
            <a:ext cx="5919381" cy="1213050"/>
          </a:xfrm>
        </p:spPr>
        <p:txBody>
          <a:bodyPr>
            <a:noAutofit/>
          </a:bodyPr>
          <a:lstStyle>
            <a:lvl1pPr>
              <a:defRPr sz="3600">
                <a:solidFill>
                  <a:schemeClr val="bg1"/>
                </a:solidFill>
              </a:defRPr>
            </a:lvl1pPr>
          </a:lstStyle>
          <a:p>
            <a:r>
              <a:rPr lang="en-US"/>
              <a:t>Click to edit presentation title</a:t>
            </a:r>
          </a:p>
        </p:txBody>
      </p:sp>
      <p:sp>
        <p:nvSpPr>
          <p:cNvPr id="8" name="Content Placeholder 8">
            <a:extLst>
              <a:ext uri="{FF2B5EF4-FFF2-40B4-BE49-F238E27FC236}">
                <a16:creationId xmlns:a16="http://schemas.microsoft.com/office/drawing/2014/main" id="{ED4DD803-E558-9144-8986-8DB1EE1D03F9}"/>
              </a:ext>
            </a:extLst>
          </p:cNvPr>
          <p:cNvSpPr>
            <a:spLocks noGrp="1"/>
          </p:cNvSpPr>
          <p:nvPr>
            <p:ph sz="quarter" idx="11" hasCustomPrompt="1"/>
          </p:nvPr>
        </p:nvSpPr>
        <p:spPr>
          <a:xfrm>
            <a:off x="2203299" y="4123739"/>
            <a:ext cx="5909954" cy="1078057"/>
          </a:xfrm>
          <a:prstGeom prst="rect">
            <a:avLst/>
          </a:prstGeom>
        </p:spPr>
        <p:txBody>
          <a:bodyPr anchor="t"/>
          <a:lstStyle>
            <a:lvl1pPr marL="0" indent="0" algn="l" defTabSz="914400" rtl="0" eaLnBrk="1" latinLnBrk="0" hangingPunct="1">
              <a:lnSpc>
                <a:spcPct val="100000"/>
              </a:lnSpc>
              <a:spcBef>
                <a:spcPts val="0"/>
              </a:spcBef>
              <a:spcAft>
                <a:spcPts val="1000"/>
              </a:spcAft>
              <a:buFont typeface="Arial" panose="020B0604020202020204" pitchFamily="34" charset="0"/>
              <a:buNone/>
              <a:defRPr lang="en-US" sz="2000" b="1" i="0" kern="1200" baseline="0" dirty="0">
                <a:solidFill>
                  <a:schemeClr val="bg1"/>
                </a:solidFill>
                <a:latin typeface="Adobe Clean" panose="020B0503020404020204" pitchFamily="34" charset="0"/>
                <a:ea typeface="+mn-ea"/>
                <a:cs typeface="+mn-cs"/>
              </a:defRPr>
            </a:lvl1pPr>
          </a:lstStyle>
          <a:p>
            <a:pPr lvl="0"/>
            <a:r>
              <a:rPr lang="en-US"/>
              <a:t>Click to edit presentation subtitle</a:t>
            </a:r>
          </a:p>
        </p:txBody>
      </p:sp>
      <p:pic>
        <p:nvPicPr>
          <p:cNvPr id="9" name="Picture 8">
            <a:extLst>
              <a:ext uri="{FF2B5EF4-FFF2-40B4-BE49-F238E27FC236}">
                <a16:creationId xmlns:a16="http://schemas.microsoft.com/office/drawing/2014/main" id="{D8A77721-2719-4EF5-B587-B2A75D18036C}"/>
              </a:ext>
            </a:extLst>
          </p:cNvPr>
          <p:cNvPicPr>
            <a:picLocks noChangeAspect="1"/>
          </p:cNvPicPr>
          <p:nvPr userDrawn="1"/>
        </p:nvPicPr>
        <p:blipFill>
          <a:blip r:embed="rId3">
            <a:alphaModFix/>
          </a:blip>
          <a:stretch>
            <a:fillRect/>
          </a:stretch>
        </p:blipFill>
        <p:spPr>
          <a:xfrm>
            <a:off x="872599" y="2904989"/>
            <a:ext cx="703952" cy="961495"/>
          </a:xfrm>
          <a:prstGeom prst="rect">
            <a:avLst/>
          </a:prstGeom>
        </p:spPr>
      </p:pic>
    </p:spTree>
    <p:extLst>
      <p:ext uri="{BB962C8B-B14F-4D97-AF65-F5344CB8AC3E}">
        <p14:creationId xmlns:p14="http://schemas.microsoft.com/office/powerpoint/2010/main" val="131084519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2_Section Divider [EC]">
    <p:bg>
      <p:bgPr>
        <a:solidFill>
          <a:srgbClr val="FA0F00"/>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D3E428A-B702-9F4E-A972-B35A2B59095B}"/>
              </a:ext>
            </a:extLst>
          </p:cNvPr>
          <p:cNvSpPr/>
          <p:nvPr userDrawn="1"/>
        </p:nvSpPr>
        <p:spPr>
          <a:xfrm>
            <a:off x="0" y="0"/>
            <a:ext cx="12192000" cy="6858000"/>
          </a:xfrm>
          <a:prstGeom prst="rect">
            <a:avLst/>
          </a:prstGeom>
          <a:gradFill flip="none" rotWithShape="1">
            <a:gsLst>
              <a:gs pos="100000">
                <a:srgbClr val="FF0000"/>
              </a:gs>
              <a:gs pos="0">
                <a:schemeClr val="accent6">
                  <a:lumMod val="50000"/>
                </a:schemeClr>
              </a:gs>
            </a:gsLst>
            <a:path path="circle">
              <a:fillToRect l="100000" t="100000"/>
            </a:path>
            <a:tileRect r="-100000" b="-100000"/>
          </a:gra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spcBef>
                <a:spcPts val="1200"/>
              </a:spcBef>
            </a:pPr>
            <a:endParaRPr lang="en-US" sz="1400">
              <a:solidFill>
                <a:schemeClr val="tx1"/>
              </a:solidFill>
            </a:endParaRPr>
          </a:p>
        </p:txBody>
      </p:sp>
      <p:sp>
        <p:nvSpPr>
          <p:cNvPr id="8" name="Content Placeholder 8">
            <a:extLst>
              <a:ext uri="{FF2B5EF4-FFF2-40B4-BE49-F238E27FC236}">
                <a16:creationId xmlns:a16="http://schemas.microsoft.com/office/drawing/2014/main" id="{80F40C7B-8B85-E841-951C-D0451CD79919}"/>
              </a:ext>
            </a:extLst>
          </p:cNvPr>
          <p:cNvSpPr>
            <a:spLocks noGrp="1"/>
          </p:cNvSpPr>
          <p:nvPr>
            <p:ph sz="quarter" idx="12" hasCustomPrompt="1"/>
          </p:nvPr>
        </p:nvSpPr>
        <p:spPr>
          <a:xfrm>
            <a:off x="2185176" y="2866397"/>
            <a:ext cx="8857198" cy="1394267"/>
          </a:xfrm>
          <a:prstGeom prst="rect">
            <a:avLst/>
          </a:prstGeom>
        </p:spPr>
        <p:txBody>
          <a:bodyPr/>
          <a:lstStyle>
            <a:lvl1pPr marL="0" indent="0">
              <a:lnSpc>
                <a:spcPct val="75000"/>
              </a:lnSpc>
              <a:buNone/>
              <a:defRPr sz="3600" b="1" i="0" baseline="0">
                <a:solidFill>
                  <a:schemeClr val="bg1"/>
                </a:solidFill>
                <a:latin typeface="Adobe Clean ExtraBold" panose="020B0503020404020204" pitchFamily="34" charset="0"/>
              </a:defRPr>
            </a:lvl1pPr>
          </a:lstStyle>
          <a:p>
            <a:pPr lvl="0"/>
            <a:r>
              <a:rPr lang="en-US"/>
              <a:t>Click to edit section divider title</a:t>
            </a:r>
          </a:p>
        </p:txBody>
      </p:sp>
      <p:pic>
        <p:nvPicPr>
          <p:cNvPr id="5" name="Picture 4">
            <a:extLst>
              <a:ext uri="{FF2B5EF4-FFF2-40B4-BE49-F238E27FC236}">
                <a16:creationId xmlns:a16="http://schemas.microsoft.com/office/drawing/2014/main" id="{BDA725D1-C29F-49B5-BD56-434229004C80}"/>
              </a:ext>
            </a:extLst>
          </p:cNvPr>
          <p:cNvPicPr>
            <a:picLocks noChangeAspect="1"/>
          </p:cNvPicPr>
          <p:nvPr userDrawn="1"/>
        </p:nvPicPr>
        <p:blipFill>
          <a:blip r:embed="rId2"/>
          <a:stretch>
            <a:fillRect/>
          </a:stretch>
        </p:blipFill>
        <p:spPr>
          <a:xfrm>
            <a:off x="916535" y="2825114"/>
            <a:ext cx="616079" cy="554471"/>
          </a:xfrm>
          <a:prstGeom prst="rect">
            <a:avLst/>
          </a:prstGeom>
        </p:spPr>
      </p:pic>
    </p:spTree>
    <p:extLst>
      <p:ext uri="{BB962C8B-B14F-4D97-AF65-F5344CB8AC3E}">
        <p14:creationId xmlns:p14="http://schemas.microsoft.com/office/powerpoint/2010/main" val="466922079"/>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2_Section Divider [EC]">
    <p:bg>
      <p:bgPr>
        <a:solidFill>
          <a:srgbClr val="FA0F00"/>
        </a:solidFill>
        <a:effectLst/>
      </p:bgPr>
    </p:bg>
    <p:spTree>
      <p:nvGrpSpPr>
        <p:cNvPr id="1" name=""/>
        <p:cNvGrpSpPr/>
        <p:nvPr/>
      </p:nvGrpSpPr>
      <p:grpSpPr>
        <a:xfrm>
          <a:off x="0" y="0"/>
          <a:ext cx="0" cy="0"/>
          <a:chOff x="0" y="0"/>
          <a:chExt cx="0" cy="0"/>
        </a:xfrm>
      </p:grpSpPr>
      <p:sp>
        <p:nvSpPr>
          <p:cNvPr id="8" name="Content Placeholder 8">
            <a:extLst>
              <a:ext uri="{FF2B5EF4-FFF2-40B4-BE49-F238E27FC236}">
                <a16:creationId xmlns:a16="http://schemas.microsoft.com/office/drawing/2014/main" id="{80F40C7B-8B85-E841-951C-D0451CD79919}"/>
              </a:ext>
            </a:extLst>
          </p:cNvPr>
          <p:cNvSpPr>
            <a:spLocks noGrp="1"/>
          </p:cNvSpPr>
          <p:nvPr>
            <p:ph sz="quarter" idx="12" hasCustomPrompt="1"/>
          </p:nvPr>
        </p:nvSpPr>
        <p:spPr>
          <a:xfrm>
            <a:off x="2185176" y="2866397"/>
            <a:ext cx="8857198" cy="1394267"/>
          </a:xfrm>
          <a:prstGeom prst="rect">
            <a:avLst/>
          </a:prstGeom>
        </p:spPr>
        <p:txBody>
          <a:bodyPr/>
          <a:lstStyle>
            <a:lvl1pPr marL="0" indent="0">
              <a:lnSpc>
                <a:spcPct val="75000"/>
              </a:lnSpc>
              <a:buNone/>
              <a:defRPr sz="3600" b="1" i="0" baseline="0">
                <a:solidFill>
                  <a:schemeClr val="bg1"/>
                </a:solidFill>
                <a:latin typeface="Adobe Clean ExtraBold" panose="020B0503020404020204" pitchFamily="34" charset="0"/>
              </a:defRPr>
            </a:lvl1pPr>
          </a:lstStyle>
          <a:p>
            <a:pPr lvl="0"/>
            <a:r>
              <a:rPr lang="en-US"/>
              <a:t>Click to edit section divider title</a:t>
            </a:r>
          </a:p>
        </p:txBody>
      </p:sp>
      <p:pic>
        <p:nvPicPr>
          <p:cNvPr id="5" name="Picture 4">
            <a:extLst>
              <a:ext uri="{FF2B5EF4-FFF2-40B4-BE49-F238E27FC236}">
                <a16:creationId xmlns:a16="http://schemas.microsoft.com/office/drawing/2014/main" id="{BDA725D1-C29F-49B5-BD56-434229004C80}"/>
              </a:ext>
            </a:extLst>
          </p:cNvPr>
          <p:cNvPicPr>
            <a:picLocks noChangeAspect="1"/>
          </p:cNvPicPr>
          <p:nvPr userDrawn="1"/>
        </p:nvPicPr>
        <p:blipFill>
          <a:blip r:embed="rId2"/>
          <a:stretch>
            <a:fillRect/>
          </a:stretch>
        </p:blipFill>
        <p:spPr>
          <a:xfrm>
            <a:off x="916535" y="2825114"/>
            <a:ext cx="616079" cy="554471"/>
          </a:xfrm>
          <a:prstGeom prst="rect">
            <a:avLst/>
          </a:prstGeom>
        </p:spPr>
      </p:pic>
    </p:spTree>
    <p:extLst>
      <p:ext uri="{BB962C8B-B14F-4D97-AF65-F5344CB8AC3E}">
        <p14:creationId xmlns:p14="http://schemas.microsoft.com/office/powerpoint/2010/main" val="4255379261"/>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Section Divider [White-A]">
    <p:bg>
      <p:bgRef idx="1001">
        <a:schemeClr val="bg1"/>
      </p:bgRef>
    </p:bg>
    <p:spTree>
      <p:nvGrpSpPr>
        <p:cNvPr id="1" name=""/>
        <p:cNvGrpSpPr/>
        <p:nvPr/>
      </p:nvGrpSpPr>
      <p:grpSpPr>
        <a:xfrm>
          <a:off x="0" y="0"/>
          <a:ext cx="0" cy="0"/>
          <a:chOff x="0" y="0"/>
          <a:chExt cx="0" cy="0"/>
        </a:xfrm>
      </p:grpSpPr>
      <p:pic>
        <p:nvPicPr>
          <p:cNvPr id="3" name="Picture 2" descr="A close up of a logo&#10;&#10;Description automatically generated">
            <a:extLst>
              <a:ext uri="{FF2B5EF4-FFF2-40B4-BE49-F238E27FC236}">
                <a16:creationId xmlns:a16="http://schemas.microsoft.com/office/drawing/2014/main" id="{5C69EB3E-ED19-4474-8439-F48431B6290C}"/>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8" name="Content Placeholder 8">
            <a:extLst>
              <a:ext uri="{FF2B5EF4-FFF2-40B4-BE49-F238E27FC236}">
                <a16:creationId xmlns:a16="http://schemas.microsoft.com/office/drawing/2014/main" id="{80F40C7B-8B85-E841-951C-D0451CD79919}"/>
              </a:ext>
            </a:extLst>
          </p:cNvPr>
          <p:cNvSpPr>
            <a:spLocks noGrp="1"/>
          </p:cNvSpPr>
          <p:nvPr>
            <p:ph sz="quarter" idx="12" hasCustomPrompt="1"/>
          </p:nvPr>
        </p:nvSpPr>
        <p:spPr>
          <a:xfrm>
            <a:off x="794788" y="2796819"/>
            <a:ext cx="5909954" cy="1394267"/>
          </a:xfrm>
          <a:prstGeom prst="rect">
            <a:avLst/>
          </a:prstGeom>
        </p:spPr>
        <p:txBody>
          <a:bodyPr/>
          <a:lstStyle>
            <a:lvl1pPr marL="0" indent="0">
              <a:lnSpc>
                <a:spcPct val="75000"/>
              </a:lnSpc>
              <a:buNone/>
              <a:defRPr sz="3600" b="1" i="0" baseline="0">
                <a:solidFill>
                  <a:schemeClr val="accent6"/>
                </a:solidFill>
                <a:latin typeface="Adobe Clean ExtraBold" panose="020B0503020404020204" pitchFamily="34" charset="0"/>
              </a:defRPr>
            </a:lvl1pPr>
          </a:lstStyle>
          <a:p>
            <a:pPr lvl="0"/>
            <a:r>
              <a:rPr lang="en-US"/>
              <a:t>Click to edit section divider title</a:t>
            </a:r>
          </a:p>
        </p:txBody>
      </p:sp>
    </p:spTree>
    <p:extLst>
      <p:ext uri="{BB962C8B-B14F-4D97-AF65-F5344CB8AC3E}">
        <p14:creationId xmlns:p14="http://schemas.microsoft.com/office/powerpoint/2010/main" val="1713016226"/>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1_Section Divider [White-B]">
    <p:bg>
      <p:bgRef idx="1001">
        <a:schemeClr val="bg1"/>
      </p:bgRef>
    </p:bg>
    <p:spTree>
      <p:nvGrpSpPr>
        <p:cNvPr id="1" name=""/>
        <p:cNvGrpSpPr/>
        <p:nvPr/>
      </p:nvGrpSpPr>
      <p:grpSpPr>
        <a:xfrm>
          <a:off x="0" y="0"/>
          <a:ext cx="0" cy="0"/>
          <a:chOff x="0" y="0"/>
          <a:chExt cx="0" cy="0"/>
        </a:xfrm>
      </p:grpSpPr>
      <p:pic>
        <p:nvPicPr>
          <p:cNvPr id="3" name="Picture 2" descr="A close up of a logo&#10;&#10;Description automatically generated">
            <a:extLst>
              <a:ext uri="{FF2B5EF4-FFF2-40B4-BE49-F238E27FC236}">
                <a16:creationId xmlns:a16="http://schemas.microsoft.com/office/drawing/2014/main" id="{DBCDD68E-6A21-4946-A44A-CB84F98FF145}"/>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8" name="Content Placeholder 8">
            <a:extLst>
              <a:ext uri="{FF2B5EF4-FFF2-40B4-BE49-F238E27FC236}">
                <a16:creationId xmlns:a16="http://schemas.microsoft.com/office/drawing/2014/main" id="{80F40C7B-8B85-E841-951C-D0451CD79919}"/>
              </a:ext>
            </a:extLst>
          </p:cNvPr>
          <p:cNvSpPr>
            <a:spLocks noGrp="1"/>
          </p:cNvSpPr>
          <p:nvPr>
            <p:ph sz="quarter" idx="12" hasCustomPrompt="1"/>
          </p:nvPr>
        </p:nvSpPr>
        <p:spPr>
          <a:xfrm>
            <a:off x="794788" y="2796819"/>
            <a:ext cx="5909954" cy="1394267"/>
          </a:xfrm>
          <a:prstGeom prst="rect">
            <a:avLst/>
          </a:prstGeom>
        </p:spPr>
        <p:txBody>
          <a:bodyPr/>
          <a:lstStyle>
            <a:lvl1pPr marL="0" indent="0">
              <a:lnSpc>
                <a:spcPct val="75000"/>
              </a:lnSpc>
              <a:buNone/>
              <a:defRPr sz="3600" b="1" i="0" baseline="0">
                <a:solidFill>
                  <a:schemeClr val="accent6"/>
                </a:solidFill>
                <a:latin typeface="Adobe Clean ExtraBold" panose="020B0503020404020204" pitchFamily="34" charset="0"/>
              </a:defRPr>
            </a:lvl1pPr>
          </a:lstStyle>
          <a:p>
            <a:pPr lvl="0"/>
            <a:r>
              <a:rPr lang="en-US"/>
              <a:t>Click to edit section divider title</a:t>
            </a:r>
          </a:p>
        </p:txBody>
      </p:sp>
    </p:spTree>
    <p:extLst>
      <p:ext uri="{BB962C8B-B14F-4D97-AF65-F5344CB8AC3E}">
        <p14:creationId xmlns:p14="http://schemas.microsoft.com/office/powerpoint/2010/main" val="1809951534"/>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2_Section Divider [EC]">
    <p:bg>
      <p:bgPr>
        <a:solidFill>
          <a:srgbClr val="FA0F00"/>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D3E428A-B702-9F4E-A972-B35A2B59095B}"/>
              </a:ext>
            </a:extLst>
          </p:cNvPr>
          <p:cNvSpPr/>
          <p:nvPr userDrawn="1"/>
        </p:nvSpPr>
        <p:spPr>
          <a:xfrm>
            <a:off x="1" y="0"/>
            <a:ext cx="12192000" cy="6858000"/>
          </a:xfrm>
          <a:prstGeom prst="rect">
            <a:avLst/>
          </a:prstGeom>
          <a:gradFill flip="none" rotWithShape="1">
            <a:gsLst>
              <a:gs pos="100000">
                <a:srgbClr val="FF0000"/>
              </a:gs>
              <a:gs pos="0">
                <a:schemeClr val="accent6">
                  <a:lumMod val="50000"/>
                </a:schemeClr>
              </a:gs>
            </a:gsLst>
            <a:path path="circle">
              <a:fillToRect l="100000" t="100000"/>
            </a:path>
            <a:tileRect r="-100000" b="-100000"/>
          </a:gradFill>
          <a:ln w="12700">
            <a:noFill/>
          </a:ln>
        </p:spPr>
        <p:style>
          <a:lnRef idx="2">
            <a:schemeClr val="accent1">
              <a:shade val="50000"/>
            </a:schemeClr>
          </a:lnRef>
          <a:fillRef idx="1">
            <a:schemeClr val="accent1"/>
          </a:fillRef>
          <a:effectRef idx="0">
            <a:schemeClr val="accent1"/>
          </a:effectRef>
          <a:fontRef idx="minor">
            <a:schemeClr val="lt1"/>
          </a:fontRef>
        </p:style>
        <p:txBody>
          <a:bodyPr lIns="45708" tIns="45708" rIns="45708" bIns="45708" rtlCol="0" anchor="ctr"/>
          <a:lstStyle/>
          <a:p>
            <a:pPr>
              <a:spcBef>
                <a:spcPts val="1200"/>
              </a:spcBef>
            </a:pPr>
            <a:endParaRPr lang="en-US" sz="1400">
              <a:solidFill>
                <a:schemeClr val="tx1"/>
              </a:solidFill>
            </a:endParaRPr>
          </a:p>
        </p:txBody>
      </p:sp>
      <p:sp>
        <p:nvSpPr>
          <p:cNvPr id="8" name="Content Placeholder 8">
            <a:extLst>
              <a:ext uri="{FF2B5EF4-FFF2-40B4-BE49-F238E27FC236}">
                <a16:creationId xmlns:a16="http://schemas.microsoft.com/office/drawing/2014/main" id="{80F40C7B-8B85-E841-951C-D0451CD79919}"/>
              </a:ext>
            </a:extLst>
          </p:cNvPr>
          <p:cNvSpPr>
            <a:spLocks noGrp="1"/>
          </p:cNvSpPr>
          <p:nvPr>
            <p:ph sz="quarter" idx="12" hasCustomPrompt="1"/>
          </p:nvPr>
        </p:nvSpPr>
        <p:spPr>
          <a:xfrm>
            <a:off x="2185176" y="2866399"/>
            <a:ext cx="8857198" cy="1394267"/>
          </a:xfrm>
          <a:prstGeom prst="rect">
            <a:avLst/>
          </a:prstGeom>
        </p:spPr>
        <p:txBody>
          <a:bodyPr/>
          <a:lstStyle>
            <a:lvl1pPr marL="0" indent="0">
              <a:lnSpc>
                <a:spcPct val="75000"/>
              </a:lnSpc>
              <a:buNone/>
              <a:defRPr sz="3599" b="1" i="0" baseline="0">
                <a:solidFill>
                  <a:schemeClr val="bg1"/>
                </a:solidFill>
                <a:latin typeface="Adobe Clean ExtraBold" panose="020B0503020404020204" pitchFamily="34" charset="0"/>
              </a:defRPr>
            </a:lvl1pPr>
          </a:lstStyle>
          <a:p>
            <a:pPr lvl="0"/>
            <a:r>
              <a:rPr lang="en-US"/>
              <a:t>Click to edit section divider title</a:t>
            </a:r>
          </a:p>
        </p:txBody>
      </p:sp>
      <p:pic>
        <p:nvPicPr>
          <p:cNvPr id="5" name="Picture 4">
            <a:extLst>
              <a:ext uri="{FF2B5EF4-FFF2-40B4-BE49-F238E27FC236}">
                <a16:creationId xmlns:a16="http://schemas.microsoft.com/office/drawing/2014/main" id="{BDA725D1-C29F-49B5-BD56-434229004C80}"/>
              </a:ext>
            </a:extLst>
          </p:cNvPr>
          <p:cNvPicPr>
            <a:picLocks noChangeAspect="1"/>
          </p:cNvPicPr>
          <p:nvPr userDrawn="1"/>
        </p:nvPicPr>
        <p:blipFill>
          <a:blip r:embed="rId2"/>
          <a:stretch>
            <a:fillRect/>
          </a:stretch>
        </p:blipFill>
        <p:spPr>
          <a:xfrm>
            <a:off x="916536" y="2825116"/>
            <a:ext cx="616079" cy="554471"/>
          </a:xfrm>
          <a:prstGeom prst="rect">
            <a:avLst/>
          </a:prstGeom>
        </p:spPr>
      </p:pic>
    </p:spTree>
    <p:extLst>
      <p:ext uri="{BB962C8B-B14F-4D97-AF65-F5344CB8AC3E}">
        <p14:creationId xmlns:p14="http://schemas.microsoft.com/office/powerpoint/2010/main" val="3275663764"/>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Section Divider [Dark-A]">
    <p:bg>
      <p:bgRef idx="1001">
        <a:schemeClr val="bg1"/>
      </p:bgRef>
    </p:bg>
    <p:spTree>
      <p:nvGrpSpPr>
        <p:cNvPr id="1" name=""/>
        <p:cNvGrpSpPr/>
        <p:nvPr/>
      </p:nvGrpSpPr>
      <p:grpSpPr>
        <a:xfrm>
          <a:off x="0" y="0"/>
          <a:ext cx="0" cy="0"/>
          <a:chOff x="0" y="0"/>
          <a:chExt cx="0" cy="0"/>
        </a:xfrm>
      </p:grpSpPr>
      <p:pic>
        <p:nvPicPr>
          <p:cNvPr id="3" name="Picture 2" descr="A picture containing computer&#10;&#10;Description automatically generated">
            <a:extLst>
              <a:ext uri="{FF2B5EF4-FFF2-40B4-BE49-F238E27FC236}">
                <a16:creationId xmlns:a16="http://schemas.microsoft.com/office/drawing/2014/main" id="{7AD3869F-D3E8-4162-AC9C-5E105DCDCD36}"/>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8" name="Content Placeholder 8">
            <a:extLst>
              <a:ext uri="{FF2B5EF4-FFF2-40B4-BE49-F238E27FC236}">
                <a16:creationId xmlns:a16="http://schemas.microsoft.com/office/drawing/2014/main" id="{80F40C7B-8B85-E841-951C-D0451CD79919}"/>
              </a:ext>
            </a:extLst>
          </p:cNvPr>
          <p:cNvSpPr>
            <a:spLocks noGrp="1"/>
          </p:cNvSpPr>
          <p:nvPr>
            <p:ph sz="quarter" idx="12" hasCustomPrompt="1"/>
          </p:nvPr>
        </p:nvSpPr>
        <p:spPr>
          <a:xfrm>
            <a:off x="794788" y="2796819"/>
            <a:ext cx="5909954" cy="1394267"/>
          </a:xfrm>
          <a:prstGeom prst="rect">
            <a:avLst/>
          </a:prstGeom>
        </p:spPr>
        <p:txBody>
          <a:bodyPr/>
          <a:lstStyle>
            <a:lvl1pPr marL="0" indent="0">
              <a:lnSpc>
                <a:spcPct val="75000"/>
              </a:lnSpc>
              <a:buNone/>
              <a:defRPr sz="3600" b="1" i="0" baseline="0">
                <a:solidFill>
                  <a:schemeClr val="bg1"/>
                </a:solidFill>
                <a:latin typeface="Adobe Clean ExtraBold" panose="020B0503020404020204" pitchFamily="34" charset="0"/>
              </a:defRPr>
            </a:lvl1pPr>
          </a:lstStyle>
          <a:p>
            <a:pPr lvl="0"/>
            <a:r>
              <a:rPr lang="en-US"/>
              <a:t>Click to edit section divider title</a:t>
            </a:r>
          </a:p>
        </p:txBody>
      </p:sp>
    </p:spTree>
    <p:extLst>
      <p:ext uri="{BB962C8B-B14F-4D97-AF65-F5344CB8AC3E}">
        <p14:creationId xmlns:p14="http://schemas.microsoft.com/office/powerpoint/2010/main" val="2804288080"/>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1_Section Divider [Dark-B]">
    <p:bg>
      <p:bgRef idx="1001">
        <a:schemeClr val="bg1"/>
      </p:bgRef>
    </p:bg>
    <p:spTree>
      <p:nvGrpSpPr>
        <p:cNvPr id="1" name=""/>
        <p:cNvGrpSpPr/>
        <p:nvPr/>
      </p:nvGrpSpPr>
      <p:grpSpPr>
        <a:xfrm>
          <a:off x="0" y="0"/>
          <a:ext cx="0" cy="0"/>
          <a:chOff x="0" y="0"/>
          <a:chExt cx="0" cy="0"/>
        </a:xfrm>
      </p:grpSpPr>
      <p:pic>
        <p:nvPicPr>
          <p:cNvPr id="3" name="Picture 2" descr="A close up of a logo&#10;&#10;Description automatically generated">
            <a:extLst>
              <a:ext uri="{FF2B5EF4-FFF2-40B4-BE49-F238E27FC236}">
                <a16:creationId xmlns:a16="http://schemas.microsoft.com/office/drawing/2014/main" id="{C1E84E48-4621-413D-8B33-D60987BD97E9}"/>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8" name="Content Placeholder 8">
            <a:extLst>
              <a:ext uri="{FF2B5EF4-FFF2-40B4-BE49-F238E27FC236}">
                <a16:creationId xmlns:a16="http://schemas.microsoft.com/office/drawing/2014/main" id="{80F40C7B-8B85-E841-951C-D0451CD79919}"/>
              </a:ext>
            </a:extLst>
          </p:cNvPr>
          <p:cNvSpPr>
            <a:spLocks noGrp="1"/>
          </p:cNvSpPr>
          <p:nvPr>
            <p:ph sz="quarter" idx="12" hasCustomPrompt="1"/>
          </p:nvPr>
        </p:nvSpPr>
        <p:spPr>
          <a:xfrm>
            <a:off x="794788" y="2796819"/>
            <a:ext cx="5909954" cy="1394267"/>
          </a:xfrm>
          <a:prstGeom prst="rect">
            <a:avLst/>
          </a:prstGeom>
        </p:spPr>
        <p:txBody>
          <a:bodyPr/>
          <a:lstStyle>
            <a:lvl1pPr marL="0" indent="0">
              <a:lnSpc>
                <a:spcPct val="75000"/>
              </a:lnSpc>
              <a:buNone/>
              <a:defRPr sz="3600" b="1" i="0" baseline="0">
                <a:solidFill>
                  <a:schemeClr val="bg1"/>
                </a:solidFill>
                <a:latin typeface="Adobe Clean ExtraBold" panose="020B0503020404020204" pitchFamily="34" charset="0"/>
              </a:defRPr>
            </a:lvl1pPr>
          </a:lstStyle>
          <a:p>
            <a:pPr lvl="0"/>
            <a:r>
              <a:rPr lang="en-US"/>
              <a:t>Click to edit section divider title</a:t>
            </a:r>
          </a:p>
        </p:txBody>
      </p:sp>
    </p:spTree>
    <p:extLst>
      <p:ext uri="{BB962C8B-B14F-4D97-AF65-F5344CB8AC3E}">
        <p14:creationId xmlns:p14="http://schemas.microsoft.com/office/powerpoint/2010/main" val="985489026"/>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ntent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D86A6C-8376-1E41-BD5C-E20A76288A7C}"/>
              </a:ext>
            </a:extLst>
          </p:cNvPr>
          <p:cNvSpPr>
            <a:spLocks noGrp="1"/>
          </p:cNvSpPr>
          <p:nvPr>
            <p:ph type="title"/>
          </p:nvPr>
        </p:nvSpPr>
        <p:spPr>
          <a:xfrm>
            <a:off x="310896" y="312661"/>
            <a:ext cx="11494008" cy="646189"/>
          </a:xfrm>
        </p:spPr>
        <p:txBody>
          <a:bodyPr lIns="45720" rIns="45720"/>
          <a:lstStyle/>
          <a:p>
            <a:r>
              <a:rPr lang="en-US"/>
              <a:t>Click to edit Master title style</a:t>
            </a:r>
          </a:p>
        </p:txBody>
      </p:sp>
      <p:sp>
        <p:nvSpPr>
          <p:cNvPr id="3" name="Date Placeholder 2">
            <a:extLst>
              <a:ext uri="{FF2B5EF4-FFF2-40B4-BE49-F238E27FC236}">
                <a16:creationId xmlns:a16="http://schemas.microsoft.com/office/drawing/2014/main" id="{44B3472C-7D95-F84A-A3A5-3FF355EE73E3}"/>
              </a:ext>
            </a:extLst>
          </p:cNvPr>
          <p:cNvSpPr>
            <a:spLocks noGrp="1"/>
          </p:cNvSpPr>
          <p:nvPr>
            <p:ph type="dt" sz="half" idx="10"/>
          </p:nvPr>
        </p:nvSpPr>
        <p:spPr>
          <a:xfrm>
            <a:off x="11559241" y="6921699"/>
            <a:ext cx="632759" cy="267660"/>
          </a:xfrm>
        </p:spPr>
        <p:txBody>
          <a:bodyPr/>
          <a:lstStyle/>
          <a:p>
            <a:fld id="{8CB0EC54-4295-4C49-9904-62E624678780}" type="datetime1">
              <a:rPr lang="en-US" smtClean="0"/>
              <a:t>2/29/2024</a:t>
            </a:fld>
            <a:endParaRPr lang="en-US"/>
          </a:p>
        </p:txBody>
      </p:sp>
      <p:sp>
        <p:nvSpPr>
          <p:cNvPr id="4" name="Footer Placeholder 3">
            <a:extLst>
              <a:ext uri="{FF2B5EF4-FFF2-40B4-BE49-F238E27FC236}">
                <a16:creationId xmlns:a16="http://schemas.microsoft.com/office/drawing/2014/main" id="{9D5CF410-CCC2-8C42-B73A-A90343E151D4}"/>
              </a:ext>
            </a:extLst>
          </p:cNvPr>
          <p:cNvSpPr>
            <a:spLocks noGrp="1"/>
          </p:cNvSpPr>
          <p:nvPr>
            <p:ph type="ftr" sz="quarter" idx="11"/>
          </p:nvPr>
        </p:nvSpPr>
        <p:spPr/>
        <p:txBody>
          <a:bodyPr/>
          <a:lstStyle/>
          <a:p>
            <a:r>
              <a:rPr lang="en-US"/>
              <a:t>Footer Goes Here</a:t>
            </a:r>
          </a:p>
        </p:txBody>
      </p:sp>
      <p:sp>
        <p:nvSpPr>
          <p:cNvPr id="5" name="Slide Number Placeholder 4">
            <a:extLst>
              <a:ext uri="{FF2B5EF4-FFF2-40B4-BE49-F238E27FC236}">
                <a16:creationId xmlns:a16="http://schemas.microsoft.com/office/drawing/2014/main" id="{CC3CD366-50A2-F340-B9DD-C9E73E923836}"/>
              </a:ext>
            </a:extLst>
          </p:cNvPr>
          <p:cNvSpPr>
            <a:spLocks noGrp="1"/>
          </p:cNvSpPr>
          <p:nvPr>
            <p:ph type="sldNum" sz="quarter" idx="12"/>
          </p:nvPr>
        </p:nvSpPr>
        <p:spPr/>
        <p:txBody>
          <a:bodyPr/>
          <a:lstStyle/>
          <a:p>
            <a:fld id="{2D54ABF7-EC33-204F-A680-BCCE3CA2411A}" type="slidenum">
              <a:rPr lang="en-US" smtClean="0"/>
              <a:pPr/>
              <a:t>‹#›</a:t>
            </a:fld>
            <a:endParaRPr lang="en-US"/>
          </a:p>
        </p:txBody>
      </p:sp>
      <p:sp>
        <p:nvSpPr>
          <p:cNvPr id="16" name="Content Placeholder 15">
            <a:extLst>
              <a:ext uri="{FF2B5EF4-FFF2-40B4-BE49-F238E27FC236}">
                <a16:creationId xmlns:a16="http://schemas.microsoft.com/office/drawing/2014/main" id="{4EE18BCB-5B0C-CC43-82F4-E212011C84B9}"/>
              </a:ext>
            </a:extLst>
          </p:cNvPr>
          <p:cNvSpPr>
            <a:spLocks noGrp="1"/>
          </p:cNvSpPr>
          <p:nvPr>
            <p:ph sz="quarter" idx="13"/>
          </p:nvPr>
        </p:nvSpPr>
        <p:spPr>
          <a:xfrm>
            <a:off x="291060" y="1394086"/>
            <a:ext cx="11521440" cy="4636008"/>
          </a:xfrm>
        </p:spPr>
        <p:txBody>
          <a:bodyPr lIns="45720" rIns="45720" anchor="t">
            <a:noAutofit/>
          </a:bodyPr>
          <a:lstStyle>
            <a:lvl1pPr marL="233363" indent="-233363">
              <a:lnSpc>
                <a:spcPct val="100000"/>
              </a:lnSpc>
              <a:buFont typeface="Arial" panose="020B0604020202020204" pitchFamily="34" charset="0"/>
              <a:buChar char="•"/>
              <a:defRPr/>
            </a:lvl1pPr>
            <a:lvl2pPr marL="690563" indent="-233363">
              <a:lnSpc>
                <a:spcPct val="100000"/>
              </a:lnSpc>
              <a:buFont typeface="Arial" panose="020B0604020202020204" pitchFamily="34" charset="0"/>
              <a:buChar char="•"/>
              <a:defRPr/>
            </a:lvl2pPr>
            <a:lvl3pPr marL="1147763" indent="-233363">
              <a:lnSpc>
                <a:spcPct val="100000"/>
              </a:lnSpc>
              <a:buFont typeface="Arial" panose="020B0604020202020204" pitchFamily="34" charset="0"/>
              <a:buChar char="•"/>
              <a:defRPr/>
            </a:lvl3pPr>
            <a:lvl4pPr marL="1604963" indent="-233363">
              <a:lnSpc>
                <a:spcPct val="100000"/>
              </a:lnSpc>
              <a:buFont typeface="Arial" panose="020B0604020202020204" pitchFamily="34" charset="0"/>
              <a:buChar char="•"/>
              <a:defRPr/>
            </a:lvl4pPr>
            <a:lvl5pPr marL="2062163" indent="-233363">
              <a:lnSpc>
                <a:spcPct val="100000"/>
              </a:lnSpc>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1414283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ntent Slide [Dark]">
    <p:bg>
      <p:bgPr>
        <a:solidFill>
          <a:schemeClr val="tx2"/>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1EECCFEF-2E34-41AB-8DA0-38A34C0B1514}"/>
              </a:ext>
            </a:extLst>
          </p:cNvPr>
          <p:cNvSpPr/>
          <p:nvPr userDrawn="1"/>
        </p:nvSpPr>
        <p:spPr>
          <a:xfrm>
            <a:off x="0" y="0"/>
            <a:ext cx="12192000" cy="6858000"/>
          </a:xfrm>
          <a:prstGeom prst="rect">
            <a:avLst/>
          </a:prstGeom>
          <a:solidFill>
            <a:srgbClr val="2C2C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1BDB0B12-ED72-E742-A04D-80FB3DE67B12}"/>
              </a:ext>
            </a:extLst>
          </p:cNvPr>
          <p:cNvSpPr/>
          <p:nvPr userDrawn="1"/>
        </p:nvSpPr>
        <p:spPr>
          <a:xfrm>
            <a:off x="0" y="6446520"/>
            <a:ext cx="12192000" cy="41148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0000D5AA-51AA-4615-B224-7F76F87AE24E}"/>
              </a:ext>
            </a:extLst>
          </p:cNvPr>
          <p:cNvPicPr>
            <a:picLocks noChangeAspect="1"/>
          </p:cNvPicPr>
          <p:nvPr userDrawn="1"/>
        </p:nvPicPr>
        <p:blipFill>
          <a:blip r:embed="rId2"/>
          <a:stretch>
            <a:fillRect/>
          </a:stretch>
        </p:blipFill>
        <p:spPr>
          <a:xfrm>
            <a:off x="379613" y="6578695"/>
            <a:ext cx="566079" cy="147131"/>
          </a:xfrm>
          <a:prstGeom prst="rect">
            <a:avLst/>
          </a:prstGeom>
        </p:spPr>
      </p:pic>
      <p:sp>
        <p:nvSpPr>
          <p:cNvPr id="2" name="Title 1">
            <a:extLst>
              <a:ext uri="{FF2B5EF4-FFF2-40B4-BE49-F238E27FC236}">
                <a16:creationId xmlns:a16="http://schemas.microsoft.com/office/drawing/2014/main" id="{D1D86A6C-8376-1E41-BD5C-E20A76288A7C}"/>
              </a:ext>
            </a:extLst>
          </p:cNvPr>
          <p:cNvSpPr>
            <a:spLocks noGrp="1"/>
          </p:cNvSpPr>
          <p:nvPr>
            <p:ph type="title"/>
          </p:nvPr>
        </p:nvSpPr>
        <p:spPr>
          <a:xfrm>
            <a:off x="291060" y="312661"/>
            <a:ext cx="11498704" cy="646710"/>
          </a:xfrm>
        </p:spPr>
        <p:txBody>
          <a:bodyPr/>
          <a:lstStyle>
            <a:lvl1pPr>
              <a:defRPr>
                <a:solidFill>
                  <a:schemeClr val="bg1"/>
                </a:solidFill>
              </a:defRPr>
            </a:lvl1pPr>
          </a:lstStyle>
          <a:p>
            <a:r>
              <a:rPr lang="en-US"/>
              <a:t>Click to edit Master title style</a:t>
            </a:r>
          </a:p>
        </p:txBody>
      </p:sp>
      <p:sp>
        <p:nvSpPr>
          <p:cNvPr id="3" name="Date Placeholder 2">
            <a:extLst>
              <a:ext uri="{FF2B5EF4-FFF2-40B4-BE49-F238E27FC236}">
                <a16:creationId xmlns:a16="http://schemas.microsoft.com/office/drawing/2014/main" id="{44B3472C-7D95-F84A-A3A5-3FF355EE73E3}"/>
              </a:ext>
            </a:extLst>
          </p:cNvPr>
          <p:cNvSpPr>
            <a:spLocks noGrp="1"/>
          </p:cNvSpPr>
          <p:nvPr>
            <p:ph type="dt" sz="half" idx="10"/>
          </p:nvPr>
        </p:nvSpPr>
        <p:spPr/>
        <p:txBody>
          <a:bodyPr/>
          <a:lstStyle/>
          <a:p>
            <a:fld id="{5AA30E68-8AA3-4F04-9D54-83CA8C1FA3D2}" type="datetime1">
              <a:rPr lang="en-US" smtClean="0"/>
              <a:t>2/29/2024</a:t>
            </a:fld>
            <a:endParaRPr lang="en-US"/>
          </a:p>
        </p:txBody>
      </p:sp>
      <p:sp>
        <p:nvSpPr>
          <p:cNvPr id="4" name="Footer Placeholder 3">
            <a:extLst>
              <a:ext uri="{FF2B5EF4-FFF2-40B4-BE49-F238E27FC236}">
                <a16:creationId xmlns:a16="http://schemas.microsoft.com/office/drawing/2014/main" id="{9D5CF410-CCC2-8C42-B73A-A90343E151D4}"/>
              </a:ext>
            </a:extLst>
          </p:cNvPr>
          <p:cNvSpPr>
            <a:spLocks noGrp="1"/>
          </p:cNvSpPr>
          <p:nvPr>
            <p:ph type="ftr" sz="quarter" idx="11"/>
          </p:nvPr>
        </p:nvSpPr>
        <p:spPr/>
        <p:txBody>
          <a:bodyPr/>
          <a:lstStyle/>
          <a:p>
            <a:r>
              <a:rPr lang="en-US"/>
              <a:t>Footer Goes Here</a:t>
            </a:r>
          </a:p>
        </p:txBody>
      </p:sp>
      <p:sp>
        <p:nvSpPr>
          <p:cNvPr id="5" name="Slide Number Placeholder 4">
            <a:extLst>
              <a:ext uri="{FF2B5EF4-FFF2-40B4-BE49-F238E27FC236}">
                <a16:creationId xmlns:a16="http://schemas.microsoft.com/office/drawing/2014/main" id="{CC3CD366-50A2-F340-B9DD-C9E73E923836}"/>
              </a:ext>
            </a:extLst>
          </p:cNvPr>
          <p:cNvSpPr>
            <a:spLocks noGrp="1"/>
          </p:cNvSpPr>
          <p:nvPr>
            <p:ph type="sldNum" sz="quarter" idx="12"/>
          </p:nvPr>
        </p:nvSpPr>
        <p:spPr/>
        <p:txBody>
          <a:bodyPr/>
          <a:lstStyle/>
          <a:p>
            <a:fld id="{2D54ABF7-EC33-204F-A680-BCCE3CA2411A}" type="slidenum">
              <a:rPr lang="en-US" smtClean="0"/>
              <a:pPr/>
              <a:t>‹#›</a:t>
            </a:fld>
            <a:endParaRPr lang="en-US"/>
          </a:p>
        </p:txBody>
      </p:sp>
      <p:sp>
        <p:nvSpPr>
          <p:cNvPr id="16" name="Content Placeholder 15">
            <a:extLst>
              <a:ext uri="{FF2B5EF4-FFF2-40B4-BE49-F238E27FC236}">
                <a16:creationId xmlns:a16="http://schemas.microsoft.com/office/drawing/2014/main" id="{4EE18BCB-5B0C-CC43-82F4-E212011C84B9}"/>
              </a:ext>
            </a:extLst>
          </p:cNvPr>
          <p:cNvSpPr>
            <a:spLocks noGrp="1"/>
          </p:cNvSpPr>
          <p:nvPr>
            <p:ph sz="quarter" idx="13"/>
          </p:nvPr>
        </p:nvSpPr>
        <p:spPr>
          <a:xfrm>
            <a:off x="291060" y="1394086"/>
            <a:ext cx="11498704" cy="4646950"/>
          </a:xfrm>
        </p:spPr>
        <p:txBody>
          <a:bodyPr anchor="t"/>
          <a:lstStyle>
            <a:lvl1pPr marL="233363" indent="-233363">
              <a:lnSpc>
                <a:spcPct val="100000"/>
              </a:lnSpc>
              <a:buFont typeface="Arial" panose="020B0604020202020204" pitchFamily="34" charset="0"/>
              <a:buChar char="•"/>
              <a:defRPr>
                <a:solidFill>
                  <a:schemeClr val="bg1"/>
                </a:solidFill>
              </a:defRPr>
            </a:lvl1pPr>
            <a:lvl2pPr marL="690563" indent="-233363">
              <a:lnSpc>
                <a:spcPct val="100000"/>
              </a:lnSpc>
              <a:buFont typeface="Arial" panose="020B0604020202020204" pitchFamily="34" charset="0"/>
              <a:buChar char="•"/>
              <a:defRPr>
                <a:solidFill>
                  <a:schemeClr val="bg1"/>
                </a:solidFill>
              </a:defRPr>
            </a:lvl2pPr>
            <a:lvl3pPr marL="1147763" indent="-233363">
              <a:lnSpc>
                <a:spcPct val="100000"/>
              </a:lnSpc>
              <a:buFont typeface="Arial" panose="020B0604020202020204" pitchFamily="34" charset="0"/>
              <a:buChar char="•"/>
              <a:defRPr>
                <a:solidFill>
                  <a:schemeClr val="bg1"/>
                </a:solidFill>
              </a:defRPr>
            </a:lvl3pPr>
            <a:lvl4pPr marL="1604963" indent="-233363">
              <a:lnSpc>
                <a:spcPct val="100000"/>
              </a:lnSpc>
              <a:buFont typeface="Arial" panose="020B0604020202020204" pitchFamily="34" charset="0"/>
              <a:buChar char="•"/>
              <a:defRPr>
                <a:solidFill>
                  <a:schemeClr val="bg1"/>
                </a:solidFill>
              </a:defRPr>
            </a:lvl4pPr>
            <a:lvl5pPr marL="2062163" indent="-233363">
              <a:lnSpc>
                <a:spcPct val="100000"/>
              </a:lnSpc>
              <a:buFont typeface="Arial" panose="020B0604020202020204" pitchFamily="34" charset="0"/>
              <a:buChar cha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Date Placeholder 3">
            <a:extLst>
              <a:ext uri="{FF2B5EF4-FFF2-40B4-BE49-F238E27FC236}">
                <a16:creationId xmlns:a16="http://schemas.microsoft.com/office/drawing/2014/main" id="{898F48D3-EC8B-4901-861B-167FE5EBECED}"/>
              </a:ext>
            </a:extLst>
          </p:cNvPr>
          <p:cNvSpPr txBox="1">
            <a:spLocks/>
          </p:cNvSpPr>
          <p:nvPr userDrawn="1"/>
        </p:nvSpPr>
        <p:spPr>
          <a:xfrm>
            <a:off x="9302847" y="6560363"/>
            <a:ext cx="2599605" cy="274324"/>
          </a:xfrm>
          <a:prstGeom prst="rect">
            <a:avLst/>
          </a:prstGeom>
        </p:spPr>
        <p:txBody>
          <a:bodyPr/>
          <a:lstStyle>
            <a:defPPr>
              <a:defRPr lang="en-US"/>
            </a:defPPr>
            <a:lvl1pPr marL="0" algn="l" defTabSz="914400" rtl="0" eaLnBrk="1" latinLnBrk="0" hangingPunct="1">
              <a:defRPr sz="1400" kern="1200" baseline="0">
                <a:solidFill>
                  <a:srgbClr val="CFCFCE"/>
                </a:solidFill>
                <a:latin typeface="Adobe Clean ExtraBold" panose="020B05030204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800" baseline="0">
                <a:solidFill>
                  <a:srgbClr val="6E6E6E"/>
                </a:solidFill>
                <a:latin typeface="Adobe Clean" panose="020B0503020404020204" pitchFamily="34" charset="0"/>
              </a:rPr>
              <a:t>©2023 Adobe. All Rights Reserved. Adobe Confidential.</a:t>
            </a:r>
          </a:p>
        </p:txBody>
      </p:sp>
    </p:spTree>
    <p:extLst>
      <p:ext uri="{BB962C8B-B14F-4D97-AF65-F5344CB8AC3E}">
        <p14:creationId xmlns:p14="http://schemas.microsoft.com/office/powerpoint/2010/main" val="426606027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ntent Slide [Dark]">
    <p:bg>
      <p:bgPr>
        <a:solidFill>
          <a:schemeClr val="tx2"/>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1EECCFEF-2E34-41AB-8DA0-38A34C0B1514}"/>
              </a:ext>
            </a:extLst>
          </p:cNvPr>
          <p:cNvSpPr/>
          <p:nvPr userDrawn="1"/>
        </p:nvSpPr>
        <p:spPr>
          <a:xfrm>
            <a:off x="0" y="0"/>
            <a:ext cx="12192000" cy="6858000"/>
          </a:xfrm>
          <a:prstGeom prst="rect">
            <a:avLst/>
          </a:prstGeom>
          <a:solidFill>
            <a:srgbClr val="2C2C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1BDB0B12-ED72-E742-A04D-80FB3DE67B12}"/>
              </a:ext>
            </a:extLst>
          </p:cNvPr>
          <p:cNvSpPr/>
          <p:nvPr userDrawn="1"/>
        </p:nvSpPr>
        <p:spPr>
          <a:xfrm>
            <a:off x="0" y="6446520"/>
            <a:ext cx="12192000" cy="41148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0000D5AA-51AA-4615-B224-7F76F87AE24E}"/>
              </a:ext>
            </a:extLst>
          </p:cNvPr>
          <p:cNvPicPr>
            <a:picLocks noChangeAspect="1"/>
          </p:cNvPicPr>
          <p:nvPr userDrawn="1"/>
        </p:nvPicPr>
        <p:blipFill>
          <a:blip r:embed="rId2"/>
          <a:stretch>
            <a:fillRect/>
          </a:stretch>
        </p:blipFill>
        <p:spPr>
          <a:xfrm>
            <a:off x="379613" y="6578695"/>
            <a:ext cx="566079" cy="147131"/>
          </a:xfrm>
          <a:prstGeom prst="rect">
            <a:avLst/>
          </a:prstGeom>
        </p:spPr>
      </p:pic>
      <p:sp>
        <p:nvSpPr>
          <p:cNvPr id="2" name="Title 1">
            <a:extLst>
              <a:ext uri="{FF2B5EF4-FFF2-40B4-BE49-F238E27FC236}">
                <a16:creationId xmlns:a16="http://schemas.microsoft.com/office/drawing/2014/main" id="{D1D86A6C-8376-1E41-BD5C-E20A76288A7C}"/>
              </a:ext>
            </a:extLst>
          </p:cNvPr>
          <p:cNvSpPr>
            <a:spLocks noGrp="1"/>
          </p:cNvSpPr>
          <p:nvPr>
            <p:ph type="title"/>
          </p:nvPr>
        </p:nvSpPr>
        <p:spPr>
          <a:xfrm>
            <a:off x="291060" y="312661"/>
            <a:ext cx="11498704" cy="646710"/>
          </a:xfrm>
        </p:spPr>
        <p:txBody>
          <a:bodyPr/>
          <a:lstStyle>
            <a:lvl1pPr>
              <a:defRPr>
                <a:solidFill>
                  <a:schemeClr val="bg1"/>
                </a:solidFill>
              </a:defRPr>
            </a:lvl1pPr>
          </a:lstStyle>
          <a:p>
            <a:r>
              <a:rPr lang="en-US"/>
              <a:t>Click to edit Master title style</a:t>
            </a:r>
          </a:p>
        </p:txBody>
      </p:sp>
      <p:sp>
        <p:nvSpPr>
          <p:cNvPr id="3" name="Date Placeholder 2">
            <a:extLst>
              <a:ext uri="{FF2B5EF4-FFF2-40B4-BE49-F238E27FC236}">
                <a16:creationId xmlns:a16="http://schemas.microsoft.com/office/drawing/2014/main" id="{44B3472C-7D95-F84A-A3A5-3FF355EE73E3}"/>
              </a:ext>
            </a:extLst>
          </p:cNvPr>
          <p:cNvSpPr>
            <a:spLocks noGrp="1"/>
          </p:cNvSpPr>
          <p:nvPr>
            <p:ph type="dt" sz="half" idx="10"/>
          </p:nvPr>
        </p:nvSpPr>
        <p:spPr/>
        <p:txBody>
          <a:bodyPr/>
          <a:lstStyle/>
          <a:p>
            <a:fld id="{5AA30E68-8AA3-4F04-9D54-83CA8C1FA3D2}" type="datetime1">
              <a:rPr lang="en-US" smtClean="0"/>
              <a:t>2/29/2024</a:t>
            </a:fld>
            <a:endParaRPr lang="en-US"/>
          </a:p>
        </p:txBody>
      </p:sp>
      <p:sp>
        <p:nvSpPr>
          <p:cNvPr id="4" name="Footer Placeholder 3">
            <a:extLst>
              <a:ext uri="{FF2B5EF4-FFF2-40B4-BE49-F238E27FC236}">
                <a16:creationId xmlns:a16="http://schemas.microsoft.com/office/drawing/2014/main" id="{9D5CF410-CCC2-8C42-B73A-A90343E151D4}"/>
              </a:ext>
            </a:extLst>
          </p:cNvPr>
          <p:cNvSpPr>
            <a:spLocks noGrp="1"/>
          </p:cNvSpPr>
          <p:nvPr>
            <p:ph type="ftr" sz="quarter" idx="11"/>
          </p:nvPr>
        </p:nvSpPr>
        <p:spPr/>
        <p:txBody>
          <a:bodyPr/>
          <a:lstStyle/>
          <a:p>
            <a:r>
              <a:rPr lang="en-US"/>
              <a:t>Footer Goes Here</a:t>
            </a:r>
          </a:p>
        </p:txBody>
      </p:sp>
      <p:sp>
        <p:nvSpPr>
          <p:cNvPr id="5" name="Slide Number Placeholder 4">
            <a:extLst>
              <a:ext uri="{FF2B5EF4-FFF2-40B4-BE49-F238E27FC236}">
                <a16:creationId xmlns:a16="http://schemas.microsoft.com/office/drawing/2014/main" id="{CC3CD366-50A2-F340-B9DD-C9E73E923836}"/>
              </a:ext>
            </a:extLst>
          </p:cNvPr>
          <p:cNvSpPr>
            <a:spLocks noGrp="1"/>
          </p:cNvSpPr>
          <p:nvPr>
            <p:ph type="sldNum" sz="quarter" idx="12"/>
          </p:nvPr>
        </p:nvSpPr>
        <p:spPr/>
        <p:txBody>
          <a:bodyPr/>
          <a:lstStyle/>
          <a:p>
            <a:fld id="{2D54ABF7-EC33-204F-A680-BCCE3CA2411A}" type="slidenum">
              <a:rPr lang="en-US" smtClean="0"/>
              <a:pPr/>
              <a:t>‹#›</a:t>
            </a:fld>
            <a:endParaRPr lang="en-US"/>
          </a:p>
        </p:txBody>
      </p:sp>
      <p:sp>
        <p:nvSpPr>
          <p:cNvPr id="16" name="Content Placeholder 15">
            <a:extLst>
              <a:ext uri="{FF2B5EF4-FFF2-40B4-BE49-F238E27FC236}">
                <a16:creationId xmlns:a16="http://schemas.microsoft.com/office/drawing/2014/main" id="{4EE18BCB-5B0C-CC43-82F4-E212011C84B9}"/>
              </a:ext>
            </a:extLst>
          </p:cNvPr>
          <p:cNvSpPr>
            <a:spLocks noGrp="1"/>
          </p:cNvSpPr>
          <p:nvPr>
            <p:ph sz="quarter" idx="13"/>
          </p:nvPr>
        </p:nvSpPr>
        <p:spPr>
          <a:xfrm>
            <a:off x="291060" y="1394086"/>
            <a:ext cx="11498704" cy="4646950"/>
          </a:xfrm>
        </p:spPr>
        <p:txBody>
          <a:bodyPr anchor="t"/>
          <a:lstStyle>
            <a:lvl1pPr marL="233363" indent="-233363">
              <a:lnSpc>
                <a:spcPct val="100000"/>
              </a:lnSpc>
              <a:buFont typeface="Arial" panose="020B0604020202020204" pitchFamily="34" charset="0"/>
              <a:buChar char="•"/>
              <a:defRPr>
                <a:solidFill>
                  <a:schemeClr val="bg1"/>
                </a:solidFill>
              </a:defRPr>
            </a:lvl1pPr>
            <a:lvl2pPr marL="690563" indent="-233363">
              <a:lnSpc>
                <a:spcPct val="100000"/>
              </a:lnSpc>
              <a:buFont typeface="Arial" panose="020B0604020202020204" pitchFamily="34" charset="0"/>
              <a:buChar char="•"/>
              <a:defRPr>
                <a:solidFill>
                  <a:schemeClr val="bg1"/>
                </a:solidFill>
              </a:defRPr>
            </a:lvl2pPr>
            <a:lvl3pPr marL="1147763" indent="-233363">
              <a:lnSpc>
                <a:spcPct val="100000"/>
              </a:lnSpc>
              <a:buFont typeface="Arial" panose="020B0604020202020204" pitchFamily="34" charset="0"/>
              <a:buChar char="•"/>
              <a:defRPr>
                <a:solidFill>
                  <a:schemeClr val="bg1"/>
                </a:solidFill>
              </a:defRPr>
            </a:lvl3pPr>
            <a:lvl4pPr marL="1604963" indent="-233363">
              <a:lnSpc>
                <a:spcPct val="100000"/>
              </a:lnSpc>
              <a:buFont typeface="Arial" panose="020B0604020202020204" pitchFamily="34" charset="0"/>
              <a:buChar char="•"/>
              <a:defRPr>
                <a:solidFill>
                  <a:schemeClr val="bg1"/>
                </a:solidFill>
              </a:defRPr>
            </a:lvl4pPr>
            <a:lvl5pPr marL="2062163" indent="-233363">
              <a:lnSpc>
                <a:spcPct val="100000"/>
              </a:lnSpc>
              <a:buFont typeface="Arial" panose="020B0604020202020204" pitchFamily="34" charset="0"/>
              <a:buChar cha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Date Placeholder 3">
            <a:extLst>
              <a:ext uri="{FF2B5EF4-FFF2-40B4-BE49-F238E27FC236}">
                <a16:creationId xmlns:a16="http://schemas.microsoft.com/office/drawing/2014/main" id="{898F48D3-EC8B-4901-861B-167FE5EBECED}"/>
              </a:ext>
            </a:extLst>
          </p:cNvPr>
          <p:cNvSpPr txBox="1">
            <a:spLocks/>
          </p:cNvSpPr>
          <p:nvPr userDrawn="1"/>
        </p:nvSpPr>
        <p:spPr>
          <a:xfrm>
            <a:off x="9302847" y="6560363"/>
            <a:ext cx="2599605" cy="274324"/>
          </a:xfrm>
          <a:prstGeom prst="rect">
            <a:avLst/>
          </a:prstGeom>
        </p:spPr>
        <p:txBody>
          <a:bodyPr/>
          <a:lstStyle>
            <a:defPPr>
              <a:defRPr lang="en-US"/>
            </a:defPPr>
            <a:lvl1pPr marL="0" algn="l" defTabSz="914400" rtl="0" eaLnBrk="1" latinLnBrk="0" hangingPunct="1">
              <a:defRPr sz="1400" kern="1200" baseline="0">
                <a:solidFill>
                  <a:srgbClr val="CFCFCE"/>
                </a:solidFill>
                <a:latin typeface="Adobe Clean ExtraBold" panose="020B05030204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800" baseline="0">
                <a:solidFill>
                  <a:srgbClr val="6E6E6E"/>
                </a:solidFill>
                <a:latin typeface="Adobe Clean" panose="020B0503020404020204" pitchFamily="34" charset="0"/>
              </a:rPr>
              <a:t>©2021 Adobe. All Rights Reserved. Adobe Confidential.</a:t>
            </a:r>
          </a:p>
        </p:txBody>
      </p:sp>
    </p:spTree>
    <p:extLst>
      <p:ext uri="{BB962C8B-B14F-4D97-AF65-F5344CB8AC3E}">
        <p14:creationId xmlns:p14="http://schemas.microsoft.com/office/powerpoint/2010/main" val="426606027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End Slide">
    <p:bg>
      <p:bgPr>
        <a:solidFill>
          <a:srgbClr val="FA0F00"/>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7FD5BAA-029E-EE4E-B12B-05E3A9A42F5D}"/>
              </a:ext>
            </a:extLst>
          </p:cNvPr>
          <p:cNvSpPr/>
          <p:nvPr userDrawn="1"/>
        </p:nvSpPr>
        <p:spPr>
          <a:xfrm>
            <a:off x="0" y="0"/>
            <a:ext cx="12192000" cy="6858000"/>
          </a:xfrm>
          <a:prstGeom prst="rect">
            <a:avLst/>
          </a:prstGeom>
          <a:gradFill flip="none" rotWithShape="1">
            <a:gsLst>
              <a:gs pos="100000">
                <a:srgbClr val="FF0000"/>
              </a:gs>
              <a:gs pos="0">
                <a:schemeClr val="accent6">
                  <a:lumMod val="50000"/>
                </a:schemeClr>
              </a:gs>
            </a:gsLst>
            <a:path path="circle">
              <a:fillToRect l="100000" t="100000"/>
            </a:path>
            <a:tileRect r="-100000" b="-100000"/>
          </a:gra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spcBef>
                <a:spcPts val="1200"/>
              </a:spcBef>
            </a:pPr>
            <a:endParaRPr lang="en-US" sz="1400">
              <a:solidFill>
                <a:schemeClr val="tx1"/>
              </a:solidFill>
            </a:endParaRPr>
          </a:p>
        </p:txBody>
      </p:sp>
      <p:pic>
        <p:nvPicPr>
          <p:cNvPr id="6" name="Picture 5">
            <a:extLst>
              <a:ext uri="{FF2B5EF4-FFF2-40B4-BE49-F238E27FC236}">
                <a16:creationId xmlns:a16="http://schemas.microsoft.com/office/drawing/2014/main" id="{A57D1A37-D98F-8844-AF99-5DCC9E674734}"/>
              </a:ext>
            </a:extLst>
          </p:cNvPr>
          <p:cNvPicPr>
            <a:picLocks noChangeAspect="1"/>
          </p:cNvPicPr>
          <p:nvPr userDrawn="1"/>
        </p:nvPicPr>
        <p:blipFill>
          <a:blip r:embed="rId2"/>
          <a:stretch>
            <a:fillRect/>
          </a:stretch>
        </p:blipFill>
        <p:spPr>
          <a:xfrm>
            <a:off x="5605832" y="2759987"/>
            <a:ext cx="980335" cy="1338025"/>
          </a:xfrm>
          <a:prstGeom prst="rect">
            <a:avLst/>
          </a:prstGeom>
        </p:spPr>
      </p:pic>
    </p:spTree>
    <p:extLst>
      <p:ext uri="{BB962C8B-B14F-4D97-AF65-F5344CB8AC3E}">
        <p14:creationId xmlns:p14="http://schemas.microsoft.com/office/powerpoint/2010/main" val="163850726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userDrawn="1">
  <p:cSld name="Title Slide ">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DDA4BE0B-4CCB-43E9-8E52-6B2DCF5492A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 y="893"/>
            <a:ext cx="12192000" cy="6856214"/>
          </a:xfrm>
          <a:prstGeom prst="rect">
            <a:avLst/>
          </a:prstGeom>
        </p:spPr>
      </p:pic>
      <p:sp>
        <p:nvSpPr>
          <p:cNvPr id="12" name="Title 1"/>
          <p:cNvSpPr>
            <a:spLocks noGrp="1"/>
          </p:cNvSpPr>
          <p:nvPr>
            <p:ph type="ctrTitle"/>
          </p:nvPr>
        </p:nvSpPr>
        <p:spPr>
          <a:xfrm>
            <a:off x="2204278" y="2798064"/>
            <a:ext cx="5917709" cy="1216152"/>
          </a:xfrm>
        </p:spPr>
        <p:txBody>
          <a:bodyPr wrap="square" lIns="0" tIns="0" rIns="0" bIns="0" anchor="t">
            <a:noAutofit/>
          </a:bodyPr>
          <a:lstStyle>
            <a:lvl1pPr>
              <a:defRPr sz="3600">
                <a:solidFill>
                  <a:schemeClr val="bg1"/>
                </a:solidFill>
                <a:latin typeface="+mj-lt"/>
              </a:defRPr>
            </a:lvl1pPr>
          </a:lstStyle>
          <a:p>
            <a:r>
              <a:rPr lang="en-US"/>
              <a:t>Click to edit Master title style</a:t>
            </a:r>
          </a:p>
        </p:txBody>
      </p:sp>
      <p:sp>
        <p:nvSpPr>
          <p:cNvPr id="13" name="Subtitle 2"/>
          <p:cNvSpPr>
            <a:spLocks noGrp="1"/>
          </p:cNvSpPr>
          <p:nvPr>
            <p:ph type="subTitle" idx="1"/>
          </p:nvPr>
        </p:nvSpPr>
        <p:spPr>
          <a:xfrm>
            <a:off x="2204278" y="4123943"/>
            <a:ext cx="5908563" cy="1078992"/>
          </a:xfrm>
        </p:spPr>
        <p:txBody>
          <a:bodyPr wrap="square" lIns="0" tIns="0" rIns="0" bIns="0">
            <a:noAutofit/>
          </a:bodyPr>
          <a:lstStyle>
            <a:lvl1pPr marL="0" indent="0" algn="l">
              <a:buNone/>
              <a:defRPr sz="2000">
                <a:solidFill>
                  <a:schemeClr val="bg1"/>
                </a:solidFill>
                <a:latin typeface="+mj-lt"/>
              </a:defRPr>
            </a:lvl1pPr>
            <a:lvl2pPr marL="544145" indent="0" algn="ctr">
              <a:buNone/>
              <a:defRPr>
                <a:solidFill>
                  <a:schemeClr val="tx1">
                    <a:tint val="75000"/>
                  </a:schemeClr>
                </a:solidFill>
              </a:defRPr>
            </a:lvl2pPr>
            <a:lvl3pPr marL="1088291" indent="0" algn="ctr">
              <a:buNone/>
              <a:defRPr>
                <a:solidFill>
                  <a:schemeClr val="tx1">
                    <a:tint val="75000"/>
                  </a:schemeClr>
                </a:solidFill>
              </a:defRPr>
            </a:lvl3pPr>
            <a:lvl4pPr marL="1632436" indent="0" algn="ctr">
              <a:buNone/>
              <a:defRPr>
                <a:solidFill>
                  <a:schemeClr val="tx1">
                    <a:tint val="75000"/>
                  </a:schemeClr>
                </a:solidFill>
              </a:defRPr>
            </a:lvl4pPr>
            <a:lvl5pPr marL="2176581" indent="0" algn="ctr">
              <a:buNone/>
              <a:defRPr>
                <a:solidFill>
                  <a:schemeClr val="tx1">
                    <a:tint val="75000"/>
                  </a:schemeClr>
                </a:solidFill>
              </a:defRPr>
            </a:lvl5pPr>
            <a:lvl6pPr marL="2720726" indent="0" algn="ctr">
              <a:buNone/>
              <a:defRPr>
                <a:solidFill>
                  <a:schemeClr val="tx1">
                    <a:tint val="75000"/>
                  </a:schemeClr>
                </a:solidFill>
              </a:defRPr>
            </a:lvl6pPr>
            <a:lvl7pPr marL="3264872" indent="0" algn="ctr">
              <a:buNone/>
              <a:defRPr>
                <a:solidFill>
                  <a:schemeClr val="tx1">
                    <a:tint val="75000"/>
                  </a:schemeClr>
                </a:solidFill>
              </a:defRPr>
            </a:lvl7pPr>
            <a:lvl8pPr marL="3809017" indent="0" algn="ctr">
              <a:buNone/>
              <a:defRPr>
                <a:solidFill>
                  <a:schemeClr val="tx1">
                    <a:tint val="75000"/>
                  </a:schemeClr>
                </a:solidFill>
              </a:defRPr>
            </a:lvl8pPr>
            <a:lvl9pPr marL="4353162" indent="0" algn="ctr">
              <a:buNone/>
              <a:defRPr>
                <a:solidFill>
                  <a:schemeClr val="tx1">
                    <a:tint val="75000"/>
                  </a:schemeClr>
                </a:solidFill>
              </a:defRPr>
            </a:lvl9pPr>
          </a:lstStyle>
          <a:p>
            <a:r>
              <a:rPr lang="en-US"/>
              <a:t>Click to edit Master subtitle style</a:t>
            </a:r>
          </a:p>
        </p:txBody>
      </p:sp>
      <p:pic>
        <p:nvPicPr>
          <p:cNvPr id="9" name="Picture 8" descr="Adobe">
            <a:extLst>
              <a:ext uri="{FF2B5EF4-FFF2-40B4-BE49-F238E27FC236}">
                <a16:creationId xmlns:a16="http://schemas.microsoft.com/office/drawing/2014/main" id="{20C5AD4F-DFA9-4AEA-80AB-701796771AC8}"/>
              </a:ext>
            </a:extLst>
          </p:cNvPr>
          <p:cNvPicPr>
            <a:picLocks noChangeAspect="1"/>
          </p:cNvPicPr>
          <p:nvPr userDrawn="1"/>
        </p:nvPicPr>
        <p:blipFill>
          <a:blip r:embed="rId4">
            <a:alphaModFix/>
          </a:blip>
          <a:stretch>
            <a:fillRect/>
          </a:stretch>
        </p:blipFill>
        <p:spPr>
          <a:xfrm>
            <a:off x="872826" y="2904990"/>
            <a:ext cx="704135" cy="961495"/>
          </a:xfrm>
          <a:prstGeom prst="rect">
            <a:avLst/>
          </a:prstGeom>
        </p:spPr>
      </p:pic>
    </p:spTree>
    <p:extLst>
      <p:ext uri="{BB962C8B-B14F-4D97-AF65-F5344CB8AC3E}">
        <p14:creationId xmlns:p14="http://schemas.microsoft.com/office/powerpoint/2010/main" val="151282482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matchingName="1_angled white col 1">
  <p:cSld name="1_angled white col 1">
    <p:spTree>
      <p:nvGrpSpPr>
        <p:cNvPr id="1" name="Shape 2045"/>
        <p:cNvGrpSpPr/>
        <p:nvPr/>
      </p:nvGrpSpPr>
      <p:grpSpPr>
        <a:xfrm>
          <a:off x="0" y="0"/>
          <a:ext cx="0" cy="0"/>
          <a:chOff x="0" y="0"/>
          <a:chExt cx="0" cy="0"/>
        </a:xfrm>
      </p:grpSpPr>
      <p:pic>
        <p:nvPicPr>
          <p:cNvPr id="2046" name="Google Shape;2046;p354"/>
          <p:cNvPicPr preferRelativeResize="0"/>
          <p:nvPr/>
        </p:nvPicPr>
        <p:blipFill rotWithShape="1">
          <a:blip r:embed="rId2">
            <a:alphaModFix/>
          </a:blip>
          <a:srcRect t="98804"/>
          <a:stretch/>
        </p:blipFill>
        <p:spPr>
          <a:xfrm>
            <a:off x="0" y="6775625"/>
            <a:ext cx="12192000" cy="116098"/>
          </a:xfrm>
          <a:prstGeom prst="rect">
            <a:avLst/>
          </a:prstGeom>
          <a:noFill/>
          <a:ln>
            <a:noFill/>
          </a:ln>
        </p:spPr>
      </p:pic>
      <p:pic>
        <p:nvPicPr>
          <p:cNvPr id="2047" name="Google Shape;2047;p354"/>
          <p:cNvPicPr preferRelativeResize="0"/>
          <p:nvPr/>
        </p:nvPicPr>
        <p:blipFill>
          <a:blip r:embed="rId3">
            <a:alphaModFix/>
          </a:blip>
          <a:stretch>
            <a:fillRect/>
          </a:stretch>
        </p:blipFill>
        <p:spPr>
          <a:xfrm>
            <a:off x="11025798" y="169850"/>
            <a:ext cx="930427" cy="263150"/>
          </a:xfrm>
          <a:prstGeom prst="rect">
            <a:avLst/>
          </a:prstGeom>
          <a:noFill/>
          <a:ln>
            <a:noFill/>
          </a:ln>
        </p:spPr>
      </p:pic>
    </p:spTree>
    <p:extLst>
      <p:ext uri="{BB962C8B-B14F-4D97-AF65-F5344CB8AC3E}">
        <p14:creationId xmlns:p14="http://schemas.microsoft.com/office/powerpoint/2010/main" val="251860569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cSld name="Title and Content - Light Airy">
    <p:spTree>
      <p:nvGrpSpPr>
        <p:cNvPr id="1" name=""/>
        <p:cNvGrpSpPr/>
        <p:nvPr/>
      </p:nvGrpSpPr>
      <p:grpSpPr>
        <a:xfrm>
          <a:off x="0" y="0"/>
          <a:ext cx="0" cy="0"/>
          <a:chOff x="0" y="0"/>
          <a:chExt cx="0" cy="0"/>
        </a:xfrm>
      </p:grpSpPr>
      <p:sp>
        <p:nvSpPr>
          <p:cNvPr id="2" name="Title 1"/>
          <p:cNvSpPr>
            <a:spLocks noGrp="1"/>
          </p:cNvSpPr>
          <p:nvPr>
            <p:ph type="title"/>
          </p:nvPr>
        </p:nvSpPr>
        <p:spPr/>
        <p:txBody>
          <a:bodyPr lIns="45720" tIns="45720" rIns="45720" bIns="45720"/>
          <a:lstStyle>
            <a:lvl1pPr>
              <a:defRPr>
                <a:latin typeface="+mj-lt"/>
              </a:defRPr>
            </a:lvl1pPr>
          </a:lstStyle>
          <a:p>
            <a:r>
              <a:rPr lang="en-US"/>
              <a:t>Click to edit Master title style</a:t>
            </a:r>
          </a:p>
        </p:txBody>
      </p:sp>
      <p:sp>
        <p:nvSpPr>
          <p:cNvPr id="3" name="Content Placeholder 2"/>
          <p:cNvSpPr>
            <a:spLocks noGrp="1"/>
          </p:cNvSpPr>
          <p:nvPr>
            <p:ph idx="1"/>
          </p:nvPr>
        </p:nvSpPr>
        <p:spPr>
          <a:xfrm>
            <a:off x="304801" y="1431924"/>
            <a:ext cx="11585496" cy="4593971"/>
          </a:xfrm>
        </p:spPr>
        <p:txBody>
          <a:bodyPr/>
          <a:lstStyle>
            <a:lvl1pPr>
              <a:spcBef>
                <a:spcPts val="1800"/>
              </a:spcBef>
              <a:defRPr>
                <a:latin typeface="+mn-lt"/>
              </a:defRPr>
            </a:lvl1pPr>
            <a:lvl2pPr>
              <a:spcBef>
                <a:spcPts val="1800"/>
              </a:spcBef>
              <a:defRPr>
                <a:latin typeface="+mn-lt"/>
              </a:defRPr>
            </a:lvl2pPr>
            <a:lvl3pPr>
              <a:spcBef>
                <a:spcPts val="1800"/>
              </a:spcBef>
              <a:defRPr>
                <a:latin typeface="+mn-lt"/>
              </a:defRPr>
            </a:lvl3pPr>
            <a:lvl4pPr>
              <a:spcBef>
                <a:spcPts val="1800"/>
              </a:spcBef>
              <a:defRPr>
                <a:latin typeface="+mn-lt"/>
              </a:defRPr>
            </a:lvl4pPr>
            <a:lvl5pPr>
              <a:spcBef>
                <a:spcPts val="1800"/>
              </a:spcBef>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E6CDF72-5F73-4715-940E-684B16ADFBF6}" type="datetime1">
              <a:rPr lang="en-US" smtClean="0"/>
              <a:t>2/29/2024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algn="ctr"/>
            <a:fld id="{90156F56-D5AE-4C6F-B826-C69D1BC521BB}" type="slidenum">
              <a:rPr lang="en-US" smtClean="0"/>
              <a:pPr algn="ctr"/>
              <a:t>‹#›</a:t>
            </a:fld>
            <a:endParaRPr lang="en-US"/>
          </a:p>
        </p:txBody>
      </p:sp>
    </p:spTree>
    <p:extLst>
      <p:ext uri="{BB962C8B-B14F-4D97-AF65-F5344CB8AC3E}">
        <p14:creationId xmlns:p14="http://schemas.microsoft.com/office/powerpoint/2010/main" val="333585020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Date Placeholder 3"/>
          <p:cNvSpPr>
            <a:spLocks noGrp="1"/>
          </p:cNvSpPr>
          <p:nvPr>
            <p:ph type="dt" sz="half" idx="10"/>
          </p:nvPr>
        </p:nvSpPr>
        <p:spPr/>
        <p:txBody>
          <a:bodyPr/>
          <a:lstStyle/>
          <a:p>
            <a:fld id="{79050707-6B9C-41AD-8E71-8169BFD8CE9E}" type="datetime1">
              <a:rPr lang="en-US" smtClean="0">
                <a:solidFill>
                  <a:prstClr val="white"/>
                </a:solidFill>
              </a:rPr>
              <a:pPr/>
              <a:t>2/29/2024</a:t>
            </a:fld>
            <a:endParaRPr lang="en-US">
              <a:solidFill>
                <a:prstClr val="white"/>
              </a:solidFill>
            </a:endParaRPr>
          </a:p>
        </p:txBody>
      </p:sp>
      <p:sp>
        <p:nvSpPr>
          <p:cNvPr id="5" name="Footer Placeholder 4"/>
          <p:cNvSpPr>
            <a:spLocks noGrp="1"/>
          </p:cNvSpPr>
          <p:nvPr>
            <p:ph type="ftr" sz="quarter" idx="11"/>
          </p:nvPr>
        </p:nvSpPr>
        <p:spPr/>
        <p:txBody>
          <a:bodyPr/>
          <a:lstStyle/>
          <a:p>
            <a:endParaRPr lang="en-US">
              <a:solidFill>
                <a:prstClr val="white"/>
              </a:solidFill>
            </a:endParaRPr>
          </a:p>
        </p:txBody>
      </p:sp>
      <p:sp>
        <p:nvSpPr>
          <p:cNvPr id="6" name="Slide Number Placeholder 5"/>
          <p:cNvSpPr>
            <a:spLocks noGrp="1"/>
          </p:cNvSpPr>
          <p:nvPr>
            <p:ph type="sldNum" sz="quarter" idx="12"/>
          </p:nvPr>
        </p:nvSpPr>
        <p:spPr/>
        <p:txBody>
          <a:bodyPr/>
          <a:lstStyle/>
          <a:p>
            <a:pPr algn="ctr"/>
            <a:fld id="{90156F56-D5AE-4C6F-B826-C69D1BC521BB}" type="slidenum">
              <a:rPr lang="en-US" smtClean="0">
                <a:solidFill>
                  <a:prstClr val="white"/>
                </a:solidFill>
              </a:rPr>
              <a:pPr algn="ctr"/>
              <a:t>‹#›</a:t>
            </a:fld>
            <a:endParaRPr lang="en-US">
              <a:solidFill>
                <a:prstClr val="white"/>
              </a:solidFill>
            </a:endParaRPr>
          </a:p>
        </p:txBody>
      </p:sp>
    </p:spTree>
    <p:extLst>
      <p:ext uri="{BB962C8B-B14F-4D97-AF65-F5344CB8AC3E}">
        <p14:creationId xmlns:p14="http://schemas.microsoft.com/office/powerpoint/2010/main" val="20530400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Section Divider [White-A]">
    <p:bg>
      <p:bgRef idx="1001">
        <a:schemeClr val="bg1"/>
      </p:bgRef>
    </p:bg>
    <p:spTree>
      <p:nvGrpSpPr>
        <p:cNvPr id="1" name=""/>
        <p:cNvGrpSpPr/>
        <p:nvPr/>
      </p:nvGrpSpPr>
      <p:grpSpPr>
        <a:xfrm>
          <a:off x="0" y="0"/>
          <a:ext cx="0" cy="0"/>
          <a:chOff x="0" y="0"/>
          <a:chExt cx="0" cy="0"/>
        </a:xfrm>
      </p:grpSpPr>
      <p:pic>
        <p:nvPicPr>
          <p:cNvPr id="3" name="Picture 2" descr="A close up of a logo&#10;&#10;Description automatically generated">
            <a:extLst>
              <a:ext uri="{FF2B5EF4-FFF2-40B4-BE49-F238E27FC236}">
                <a16:creationId xmlns:a16="http://schemas.microsoft.com/office/drawing/2014/main" id="{5C69EB3E-ED19-4474-8439-F48431B6290C}"/>
              </a:ext>
            </a:extLst>
          </p:cNvPr>
          <p:cNvPicPr>
            <a:picLocks noChangeAspect="1"/>
          </p:cNvPicPr>
          <p:nvPr userDrawn="1"/>
        </p:nvPicPr>
        <p:blipFill>
          <a:blip r:embed="rId2"/>
          <a:stretch>
            <a:fillRect/>
          </a:stretch>
        </p:blipFill>
        <p:spPr>
          <a:xfrm>
            <a:off x="1" y="0"/>
            <a:ext cx="12192000" cy="6858000"/>
          </a:xfrm>
          <a:prstGeom prst="rect">
            <a:avLst/>
          </a:prstGeom>
        </p:spPr>
      </p:pic>
      <p:sp>
        <p:nvSpPr>
          <p:cNvPr id="8" name="Content Placeholder 8">
            <a:extLst>
              <a:ext uri="{FF2B5EF4-FFF2-40B4-BE49-F238E27FC236}">
                <a16:creationId xmlns:a16="http://schemas.microsoft.com/office/drawing/2014/main" id="{80F40C7B-8B85-E841-951C-D0451CD79919}"/>
              </a:ext>
            </a:extLst>
          </p:cNvPr>
          <p:cNvSpPr>
            <a:spLocks noGrp="1"/>
          </p:cNvSpPr>
          <p:nvPr>
            <p:ph sz="quarter" idx="12" hasCustomPrompt="1"/>
          </p:nvPr>
        </p:nvSpPr>
        <p:spPr>
          <a:xfrm>
            <a:off x="794789" y="2796820"/>
            <a:ext cx="5909954" cy="1394267"/>
          </a:xfrm>
          <a:prstGeom prst="rect">
            <a:avLst/>
          </a:prstGeom>
        </p:spPr>
        <p:txBody>
          <a:bodyPr/>
          <a:lstStyle>
            <a:lvl1pPr marL="0" indent="0">
              <a:lnSpc>
                <a:spcPct val="75000"/>
              </a:lnSpc>
              <a:buNone/>
              <a:defRPr sz="3599" b="1" i="0" baseline="0">
                <a:solidFill>
                  <a:schemeClr val="accent6"/>
                </a:solidFill>
                <a:latin typeface="Adobe Clean ExtraBold" panose="020B0503020404020204" pitchFamily="34" charset="0"/>
              </a:defRPr>
            </a:lvl1pPr>
          </a:lstStyle>
          <a:p>
            <a:pPr lvl="0"/>
            <a:r>
              <a:rPr lang="en-US"/>
              <a:t>Click to edit section divider title</a:t>
            </a:r>
          </a:p>
        </p:txBody>
      </p:sp>
    </p:spTree>
    <p:extLst>
      <p:ext uri="{BB962C8B-B14F-4D97-AF65-F5344CB8AC3E}">
        <p14:creationId xmlns:p14="http://schemas.microsoft.com/office/powerpoint/2010/main" val="138927364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_White - Bottom Graphic">
    <p:spTree>
      <p:nvGrpSpPr>
        <p:cNvPr id="1" name=""/>
        <p:cNvGrpSpPr/>
        <p:nvPr/>
      </p:nvGrpSpPr>
      <p:grpSpPr>
        <a:xfrm>
          <a:off x="0" y="0"/>
          <a:ext cx="0" cy="0"/>
          <a:chOff x="0" y="0"/>
          <a:chExt cx="0" cy="0"/>
        </a:xfrm>
      </p:grpSpPr>
      <p:sp>
        <p:nvSpPr>
          <p:cNvPr id="2" name="Title 1"/>
          <p:cNvSpPr>
            <a:spLocks noGrp="1"/>
          </p:cNvSpPr>
          <p:nvPr>
            <p:ph type="title"/>
          </p:nvPr>
        </p:nvSpPr>
        <p:spPr/>
        <p:txBody>
          <a:bodyPr lIns="45720" tIns="45720" rIns="45720" bIns="45720"/>
          <a:lstStyle>
            <a:lvl1pPr>
              <a:defRPr>
                <a:latin typeface="+mj-lt"/>
              </a:defRPr>
            </a:lvl1pPr>
          </a:lstStyle>
          <a:p>
            <a:r>
              <a:rPr lang="en-US"/>
              <a:t>Click to edit Master title style</a:t>
            </a:r>
          </a:p>
        </p:txBody>
      </p:sp>
    </p:spTree>
    <p:extLst>
      <p:ext uri="{BB962C8B-B14F-4D97-AF65-F5344CB8AC3E}">
        <p14:creationId xmlns:p14="http://schemas.microsoft.com/office/powerpoint/2010/main" val="68488132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Content Slide [Dark]">
    <p:bg>
      <p:bgPr>
        <a:solidFill>
          <a:schemeClr val="tx2"/>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BDB0B12-ED72-E742-A04D-80FB3DE67B12}"/>
              </a:ext>
            </a:extLst>
          </p:cNvPr>
          <p:cNvSpPr/>
          <p:nvPr userDrawn="1"/>
        </p:nvSpPr>
        <p:spPr>
          <a:xfrm>
            <a:off x="0" y="6446520"/>
            <a:ext cx="12192000" cy="41148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0000D5AA-51AA-4615-B224-7F76F87AE24E}"/>
              </a:ext>
            </a:extLst>
          </p:cNvPr>
          <p:cNvPicPr>
            <a:picLocks noChangeAspect="1"/>
          </p:cNvPicPr>
          <p:nvPr userDrawn="1"/>
        </p:nvPicPr>
        <p:blipFill>
          <a:blip r:embed="rId2"/>
          <a:stretch>
            <a:fillRect/>
          </a:stretch>
        </p:blipFill>
        <p:spPr>
          <a:xfrm>
            <a:off x="379613" y="6578695"/>
            <a:ext cx="566079" cy="147131"/>
          </a:xfrm>
          <a:prstGeom prst="rect">
            <a:avLst/>
          </a:prstGeom>
        </p:spPr>
      </p:pic>
      <p:sp>
        <p:nvSpPr>
          <p:cNvPr id="3" name="Date Placeholder 2">
            <a:extLst>
              <a:ext uri="{FF2B5EF4-FFF2-40B4-BE49-F238E27FC236}">
                <a16:creationId xmlns:a16="http://schemas.microsoft.com/office/drawing/2014/main" id="{44B3472C-7D95-F84A-A3A5-3FF355EE73E3}"/>
              </a:ext>
            </a:extLst>
          </p:cNvPr>
          <p:cNvSpPr>
            <a:spLocks noGrp="1"/>
          </p:cNvSpPr>
          <p:nvPr>
            <p:ph type="dt" sz="half" idx="10"/>
          </p:nvPr>
        </p:nvSpPr>
        <p:spPr/>
        <p:txBody>
          <a:bodyPr/>
          <a:lstStyle/>
          <a:p>
            <a:fld id="{5AA30E68-8AA3-4F04-9D54-83CA8C1FA3D2}" type="datetime1">
              <a:rPr lang="en-US" smtClean="0"/>
              <a:t>2/29/2024</a:t>
            </a:fld>
            <a:endParaRPr lang="en-US"/>
          </a:p>
        </p:txBody>
      </p:sp>
      <p:sp>
        <p:nvSpPr>
          <p:cNvPr id="4" name="Footer Placeholder 3">
            <a:extLst>
              <a:ext uri="{FF2B5EF4-FFF2-40B4-BE49-F238E27FC236}">
                <a16:creationId xmlns:a16="http://schemas.microsoft.com/office/drawing/2014/main" id="{9D5CF410-CCC2-8C42-B73A-A90343E151D4}"/>
              </a:ext>
            </a:extLst>
          </p:cNvPr>
          <p:cNvSpPr>
            <a:spLocks noGrp="1"/>
          </p:cNvSpPr>
          <p:nvPr>
            <p:ph type="ftr" sz="quarter" idx="11"/>
          </p:nvPr>
        </p:nvSpPr>
        <p:spPr/>
        <p:txBody>
          <a:bodyPr/>
          <a:lstStyle/>
          <a:p>
            <a:r>
              <a:rPr lang="en-US"/>
              <a:t>Footer Goes Here</a:t>
            </a:r>
          </a:p>
        </p:txBody>
      </p:sp>
      <p:sp>
        <p:nvSpPr>
          <p:cNvPr id="5" name="Slide Number Placeholder 4">
            <a:extLst>
              <a:ext uri="{FF2B5EF4-FFF2-40B4-BE49-F238E27FC236}">
                <a16:creationId xmlns:a16="http://schemas.microsoft.com/office/drawing/2014/main" id="{CC3CD366-50A2-F340-B9DD-C9E73E923836}"/>
              </a:ext>
            </a:extLst>
          </p:cNvPr>
          <p:cNvSpPr>
            <a:spLocks noGrp="1"/>
          </p:cNvSpPr>
          <p:nvPr>
            <p:ph type="sldNum" sz="quarter" idx="12"/>
          </p:nvPr>
        </p:nvSpPr>
        <p:spPr/>
        <p:txBody>
          <a:bodyPr/>
          <a:lstStyle/>
          <a:p>
            <a:fld id="{2D54ABF7-EC33-204F-A680-BCCE3CA2411A}" type="slidenum">
              <a:rPr lang="en-US" smtClean="0"/>
              <a:pPr/>
              <a:t>‹#›</a:t>
            </a:fld>
            <a:endParaRPr lang="en-US"/>
          </a:p>
        </p:txBody>
      </p:sp>
      <p:sp>
        <p:nvSpPr>
          <p:cNvPr id="18" name="Date Placeholder 3">
            <a:extLst>
              <a:ext uri="{FF2B5EF4-FFF2-40B4-BE49-F238E27FC236}">
                <a16:creationId xmlns:a16="http://schemas.microsoft.com/office/drawing/2014/main" id="{898F48D3-EC8B-4901-861B-167FE5EBECED}"/>
              </a:ext>
            </a:extLst>
          </p:cNvPr>
          <p:cNvSpPr txBox="1">
            <a:spLocks/>
          </p:cNvSpPr>
          <p:nvPr userDrawn="1"/>
        </p:nvSpPr>
        <p:spPr>
          <a:xfrm>
            <a:off x="9302847" y="6560363"/>
            <a:ext cx="2599605" cy="274324"/>
          </a:xfrm>
          <a:prstGeom prst="rect">
            <a:avLst/>
          </a:prstGeom>
        </p:spPr>
        <p:txBody>
          <a:bodyPr/>
          <a:lstStyle>
            <a:defPPr>
              <a:defRPr lang="en-US"/>
            </a:defPPr>
            <a:lvl1pPr marL="0" algn="l" defTabSz="914400" rtl="0" eaLnBrk="1" latinLnBrk="0" hangingPunct="1">
              <a:defRPr sz="1400" kern="1200" baseline="0">
                <a:solidFill>
                  <a:srgbClr val="CFCFCE"/>
                </a:solidFill>
                <a:latin typeface="Adobe Clean ExtraBold" panose="020B05030204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800" baseline="0">
                <a:solidFill>
                  <a:srgbClr val="6E6E6E"/>
                </a:solidFill>
                <a:latin typeface="Adobe Clean" panose="020B0503020404020204" pitchFamily="34" charset="0"/>
              </a:rPr>
              <a:t>©2023 Adobe. All Rights Reserved. Adobe Confidential.</a:t>
            </a:r>
          </a:p>
        </p:txBody>
      </p:sp>
      <p:sp>
        <p:nvSpPr>
          <p:cNvPr id="13" name="Rectangle 12">
            <a:extLst>
              <a:ext uri="{FF2B5EF4-FFF2-40B4-BE49-F238E27FC236}">
                <a16:creationId xmlns:a16="http://schemas.microsoft.com/office/drawing/2014/main" id="{1EECCFEF-2E34-41AB-8DA0-38A34C0B1514}"/>
              </a:ext>
            </a:extLst>
          </p:cNvPr>
          <p:cNvSpPr/>
          <p:nvPr userDrawn="1"/>
        </p:nvSpPr>
        <p:spPr>
          <a:xfrm>
            <a:off x="0" y="0"/>
            <a:ext cx="12192000" cy="6858000"/>
          </a:xfrm>
          <a:prstGeom prst="rect">
            <a:avLst/>
          </a:prstGeom>
          <a:solidFill>
            <a:srgbClr val="2C2C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1D86A6C-8376-1E41-BD5C-E20A76288A7C}"/>
              </a:ext>
            </a:extLst>
          </p:cNvPr>
          <p:cNvSpPr>
            <a:spLocks noGrp="1"/>
          </p:cNvSpPr>
          <p:nvPr>
            <p:ph type="title"/>
          </p:nvPr>
        </p:nvSpPr>
        <p:spPr>
          <a:xfrm>
            <a:off x="291060" y="312661"/>
            <a:ext cx="11498704" cy="646710"/>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288922328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Content Slide [Dark]">
    <p:bg>
      <p:bgPr>
        <a:solidFill>
          <a:schemeClr val="tx2"/>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1EECCFEF-2E34-41AB-8DA0-38A34C0B1514}"/>
              </a:ext>
            </a:extLst>
          </p:cNvPr>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0000D5AA-51AA-4615-B224-7F76F87AE24E}"/>
              </a:ext>
            </a:extLst>
          </p:cNvPr>
          <p:cNvPicPr>
            <a:picLocks noChangeAspect="1"/>
          </p:cNvPicPr>
          <p:nvPr userDrawn="1"/>
        </p:nvPicPr>
        <p:blipFill>
          <a:blip r:embed="rId2"/>
          <a:stretch>
            <a:fillRect/>
          </a:stretch>
        </p:blipFill>
        <p:spPr>
          <a:xfrm>
            <a:off x="379613" y="6578695"/>
            <a:ext cx="566079" cy="147131"/>
          </a:xfrm>
          <a:prstGeom prst="rect">
            <a:avLst/>
          </a:prstGeom>
        </p:spPr>
      </p:pic>
      <p:sp>
        <p:nvSpPr>
          <p:cNvPr id="2" name="Title 1">
            <a:extLst>
              <a:ext uri="{FF2B5EF4-FFF2-40B4-BE49-F238E27FC236}">
                <a16:creationId xmlns:a16="http://schemas.microsoft.com/office/drawing/2014/main" id="{D1D86A6C-8376-1E41-BD5C-E20A76288A7C}"/>
              </a:ext>
            </a:extLst>
          </p:cNvPr>
          <p:cNvSpPr>
            <a:spLocks noGrp="1"/>
          </p:cNvSpPr>
          <p:nvPr>
            <p:ph type="title"/>
          </p:nvPr>
        </p:nvSpPr>
        <p:spPr>
          <a:xfrm>
            <a:off x="291060" y="312661"/>
            <a:ext cx="11498704" cy="646710"/>
          </a:xfrm>
        </p:spPr>
        <p:txBody>
          <a:bodyPr/>
          <a:lstStyle>
            <a:lvl1pPr>
              <a:defRPr>
                <a:solidFill>
                  <a:schemeClr val="bg1"/>
                </a:solidFill>
              </a:defRPr>
            </a:lvl1pPr>
          </a:lstStyle>
          <a:p>
            <a:r>
              <a:rPr lang="en-US"/>
              <a:t>Click to edit Master title style</a:t>
            </a:r>
          </a:p>
        </p:txBody>
      </p:sp>
      <p:sp>
        <p:nvSpPr>
          <p:cNvPr id="3" name="Date Placeholder 2">
            <a:extLst>
              <a:ext uri="{FF2B5EF4-FFF2-40B4-BE49-F238E27FC236}">
                <a16:creationId xmlns:a16="http://schemas.microsoft.com/office/drawing/2014/main" id="{44B3472C-7D95-F84A-A3A5-3FF355EE73E3}"/>
              </a:ext>
            </a:extLst>
          </p:cNvPr>
          <p:cNvSpPr>
            <a:spLocks noGrp="1"/>
          </p:cNvSpPr>
          <p:nvPr>
            <p:ph type="dt" sz="half" idx="10"/>
          </p:nvPr>
        </p:nvSpPr>
        <p:spPr/>
        <p:txBody>
          <a:bodyPr/>
          <a:lstStyle/>
          <a:p>
            <a:fld id="{5AA30E68-8AA3-4F04-9D54-83CA8C1FA3D2}" type="datetime1">
              <a:rPr lang="en-US" smtClean="0"/>
              <a:t>2/29/2024</a:t>
            </a:fld>
            <a:endParaRPr lang="en-US"/>
          </a:p>
        </p:txBody>
      </p:sp>
      <p:sp>
        <p:nvSpPr>
          <p:cNvPr id="4" name="Footer Placeholder 3">
            <a:extLst>
              <a:ext uri="{FF2B5EF4-FFF2-40B4-BE49-F238E27FC236}">
                <a16:creationId xmlns:a16="http://schemas.microsoft.com/office/drawing/2014/main" id="{9D5CF410-CCC2-8C42-B73A-A90343E151D4}"/>
              </a:ext>
            </a:extLst>
          </p:cNvPr>
          <p:cNvSpPr>
            <a:spLocks noGrp="1"/>
          </p:cNvSpPr>
          <p:nvPr>
            <p:ph type="ftr" sz="quarter" idx="11"/>
          </p:nvPr>
        </p:nvSpPr>
        <p:spPr/>
        <p:txBody>
          <a:bodyPr/>
          <a:lstStyle/>
          <a:p>
            <a:r>
              <a:rPr lang="en-US"/>
              <a:t>Footer Goes Here</a:t>
            </a:r>
          </a:p>
        </p:txBody>
      </p:sp>
      <p:sp>
        <p:nvSpPr>
          <p:cNvPr id="5" name="Slide Number Placeholder 4">
            <a:extLst>
              <a:ext uri="{FF2B5EF4-FFF2-40B4-BE49-F238E27FC236}">
                <a16:creationId xmlns:a16="http://schemas.microsoft.com/office/drawing/2014/main" id="{CC3CD366-50A2-F340-B9DD-C9E73E923836}"/>
              </a:ext>
            </a:extLst>
          </p:cNvPr>
          <p:cNvSpPr>
            <a:spLocks noGrp="1"/>
          </p:cNvSpPr>
          <p:nvPr>
            <p:ph type="sldNum" sz="quarter" idx="12"/>
          </p:nvPr>
        </p:nvSpPr>
        <p:spPr/>
        <p:txBody>
          <a:bodyPr/>
          <a:lstStyle/>
          <a:p>
            <a:fld id="{2D54ABF7-EC33-204F-A680-BCCE3CA2411A}" type="slidenum">
              <a:rPr lang="en-US" smtClean="0"/>
              <a:pPr/>
              <a:t>‹#›</a:t>
            </a:fld>
            <a:endParaRPr lang="en-US"/>
          </a:p>
        </p:txBody>
      </p:sp>
      <p:sp>
        <p:nvSpPr>
          <p:cNvPr id="16" name="Content Placeholder 15">
            <a:extLst>
              <a:ext uri="{FF2B5EF4-FFF2-40B4-BE49-F238E27FC236}">
                <a16:creationId xmlns:a16="http://schemas.microsoft.com/office/drawing/2014/main" id="{4EE18BCB-5B0C-CC43-82F4-E212011C84B9}"/>
              </a:ext>
            </a:extLst>
          </p:cNvPr>
          <p:cNvSpPr>
            <a:spLocks noGrp="1"/>
          </p:cNvSpPr>
          <p:nvPr>
            <p:ph sz="quarter" idx="13"/>
          </p:nvPr>
        </p:nvSpPr>
        <p:spPr>
          <a:xfrm>
            <a:off x="291060" y="1394086"/>
            <a:ext cx="11498704" cy="4646950"/>
          </a:xfrm>
        </p:spPr>
        <p:txBody>
          <a:bodyPr anchor="t"/>
          <a:lstStyle>
            <a:lvl1pPr marL="233363" indent="-233363">
              <a:lnSpc>
                <a:spcPct val="100000"/>
              </a:lnSpc>
              <a:buFont typeface="Arial" panose="020B0604020202020204" pitchFamily="34" charset="0"/>
              <a:buChar char="•"/>
              <a:defRPr>
                <a:solidFill>
                  <a:schemeClr val="bg1"/>
                </a:solidFill>
              </a:defRPr>
            </a:lvl1pPr>
            <a:lvl2pPr marL="690563" indent="-233363">
              <a:lnSpc>
                <a:spcPct val="100000"/>
              </a:lnSpc>
              <a:buFont typeface="Arial" panose="020B0604020202020204" pitchFamily="34" charset="0"/>
              <a:buChar char="•"/>
              <a:defRPr>
                <a:solidFill>
                  <a:schemeClr val="bg1"/>
                </a:solidFill>
              </a:defRPr>
            </a:lvl2pPr>
            <a:lvl3pPr marL="1147763" indent="-233363">
              <a:lnSpc>
                <a:spcPct val="100000"/>
              </a:lnSpc>
              <a:buFont typeface="Arial" panose="020B0604020202020204" pitchFamily="34" charset="0"/>
              <a:buChar char="•"/>
              <a:defRPr>
                <a:solidFill>
                  <a:schemeClr val="bg1"/>
                </a:solidFill>
              </a:defRPr>
            </a:lvl3pPr>
            <a:lvl4pPr marL="1604963" indent="-233363">
              <a:lnSpc>
                <a:spcPct val="100000"/>
              </a:lnSpc>
              <a:buFont typeface="Arial" panose="020B0604020202020204" pitchFamily="34" charset="0"/>
              <a:buChar char="•"/>
              <a:defRPr>
                <a:solidFill>
                  <a:schemeClr val="bg1"/>
                </a:solidFill>
              </a:defRPr>
            </a:lvl4pPr>
            <a:lvl5pPr marL="2062163" indent="-233363">
              <a:lnSpc>
                <a:spcPct val="100000"/>
              </a:lnSpc>
              <a:buFont typeface="Arial" panose="020B0604020202020204" pitchFamily="34" charset="0"/>
              <a:buChar cha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Date Placeholder 3">
            <a:extLst>
              <a:ext uri="{FF2B5EF4-FFF2-40B4-BE49-F238E27FC236}">
                <a16:creationId xmlns:a16="http://schemas.microsoft.com/office/drawing/2014/main" id="{898F48D3-EC8B-4901-861B-167FE5EBECED}"/>
              </a:ext>
            </a:extLst>
          </p:cNvPr>
          <p:cNvSpPr txBox="1">
            <a:spLocks/>
          </p:cNvSpPr>
          <p:nvPr userDrawn="1"/>
        </p:nvSpPr>
        <p:spPr>
          <a:xfrm>
            <a:off x="9302847" y="6560363"/>
            <a:ext cx="2599605" cy="274324"/>
          </a:xfrm>
          <a:prstGeom prst="rect">
            <a:avLst/>
          </a:prstGeom>
        </p:spPr>
        <p:txBody>
          <a:bodyPr/>
          <a:lstStyle>
            <a:defPPr>
              <a:defRPr lang="en-US"/>
            </a:defPPr>
            <a:lvl1pPr marL="0" algn="l" defTabSz="914400" rtl="0" eaLnBrk="1" latinLnBrk="0" hangingPunct="1">
              <a:defRPr sz="1400" kern="1200" baseline="0">
                <a:solidFill>
                  <a:srgbClr val="CFCFCE"/>
                </a:solidFill>
                <a:latin typeface="Adobe Clean ExtraBold" panose="020B05030204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800" baseline="0">
                <a:solidFill>
                  <a:srgbClr val="6E6E6E"/>
                </a:solidFill>
                <a:latin typeface="Adobe Clean" panose="020B0503020404020204" pitchFamily="34" charset="0"/>
              </a:rPr>
              <a:t>©2023 Adobe. All Rights Reserved. Adobe Confidential.</a:t>
            </a:r>
          </a:p>
        </p:txBody>
      </p:sp>
    </p:spTree>
    <p:extLst>
      <p:ext uri="{BB962C8B-B14F-4D97-AF65-F5344CB8AC3E}">
        <p14:creationId xmlns:p14="http://schemas.microsoft.com/office/powerpoint/2010/main" val="140967494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ontent Slide [Dark]">
    <p:bg>
      <p:bgPr>
        <a:solidFill>
          <a:schemeClr val="tx2"/>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1EECCFEF-2E34-41AB-8DA0-38A34C0B1514}"/>
              </a:ext>
            </a:extLst>
          </p:cNvPr>
          <p:cNvSpPr/>
          <p:nvPr userDrawn="1"/>
        </p:nvSpPr>
        <p:spPr>
          <a:xfrm>
            <a:off x="0" y="0"/>
            <a:ext cx="12192000" cy="6858000"/>
          </a:xfrm>
          <a:prstGeom prst="rect">
            <a:avLst/>
          </a:prstGeom>
          <a:solidFill>
            <a:srgbClr val="2C2C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1BDB0B12-ED72-E742-A04D-80FB3DE67B12}"/>
              </a:ext>
            </a:extLst>
          </p:cNvPr>
          <p:cNvSpPr/>
          <p:nvPr userDrawn="1"/>
        </p:nvSpPr>
        <p:spPr>
          <a:xfrm>
            <a:off x="0" y="6446520"/>
            <a:ext cx="12192000" cy="41148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0000D5AA-51AA-4615-B224-7F76F87AE24E}"/>
              </a:ext>
            </a:extLst>
          </p:cNvPr>
          <p:cNvPicPr>
            <a:picLocks noChangeAspect="1"/>
          </p:cNvPicPr>
          <p:nvPr userDrawn="1"/>
        </p:nvPicPr>
        <p:blipFill>
          <a:blip r:embed="rId2"/>
          <a:stretch>
            <a:fillRect/>
          </a:stretch>
        </p:blipFill>
        <p:spPr>
          <a:xfrm>
            <a:off x="379613" y="6578695"/>
            <a:ext cx="566079" cy="147131"/>
          </a:xfrm>
          <a:prstGeom prst="rect">
            <a:avLst/>
          </a:prstGeom>
        </p:spPr>
      </p:pic>
      <p:sp>
        <p:nvSpPr>
          <p:cNvPr id="2" name="Title 1">
            <a:extLst>
              <a:ext uri="{FF2B5EF4-FFF2-40B4-BE49-F238E27FC236}">
                <a16:creationId xmlns:a16="http://schemas.microsoft.com/office/drawing/2014/main" id="{D1D86A6C-8376-1E41-BD5C-E20A76288A7C}"/>
              </a:ext>
            </a:extLst>
          </p:cNvPr>
          <p:cNvSpPr>
            <a:spLocks noGrp="1"/>
          </p:cNvSpPr>
          <p:nvPr>
            <p:ph type="title"/>
          </p:nvPr>
        </p:nvSpPr>
        <p:spPr>
          <a:xfrm>
            <a:off x="291060" y="312661"/>
            <a:ext cx="11498704" cy="646710"/>
          </a:xfrm>
        </p:spPr>
        <p:txBody>
          <a:bodyPr/>
          <a:lstStyle>
            <a:lvl1pPr>
              <a:defRPr>
                <a:solidFill>
                  <a:schemeClr val="bg1"/>
                </a:solidFill>
              </a:defRPr>
            </a:lvl1pPr>
          </a:lstStyle>
          <a:p>
            <a:r>
              <a:rPr lang="en-US"/>
              <a:t>Click to edit Master title style</a:t>
            </a:r>
          </a:p>
        </p:txBody>
      </p:sp>
      <p:sp>
        <p:nvSpPr>
          <p:cNvPr id="3" name="Date Placeholder 2">
            <a:extLst>
              <a:ext uri="{FF2B5EF4-FFF2-40B4-BE49-F238E27FC236}">
                <a16:creationId xmlns:a16="http://schemas.microsoft.com/office/drawing/2014/main" id="{44B3472C-7D95-F84A-A3A5-3FF355EE73E3}"/>
              </a:ext>
            </a:extLst>
          </p:cNvPr>
          <p:cNvSpPr>
            <a:spLocks noGrp="1"/>
          </p:cNvSpPr>
          <p:nvPr>
            <p:ph type="dt" sz="half" idx="10"/>
          </p:nvPr>
        </p:nvSpPr>
        <p:spPr/>
        <p:txBody>
          <a:bodyPr/>
          <a:lstStyle/>
          <a:p>
            <a:fld id="{5AA30E68-8AA3-4F04-9D54-83CA8C1FA3D2}" type="datetime1">
              <a:rPr lang="en-US" smtClean="0"/>
              <a:t>2/29/2024</a:t>
            </a:fld>
            <a:endParaRPr lang="en-US"/>
          </a:p>
        </p:txBody>
      </p:sp>
      <p:sp>
        <p:nvSpPr>
          <p:cNvPr id="4" name="Footer Placeholder 3">
            <a:extLst>
              <a:ext uri="{FF2B5EF4-FFF2-40B4-BE49-F238E27FC236}">
                <a16:creationId xmlns:a16="http://schemas.microsoft.com/office/drawing/2014/main" id="{9D5CF410-CCC2-8C42-B73A-A90343E151D4}"/>
              </a:ext>
            </a:extLst>
          </p:cNvPr>
          <p:cNvSpPr>
            <a:spLocks noGrp="1"/>
          </p:cNvSpPr>
          <p:nvPr>
            <p:ph type="ftr" sz="quarter" idx="11"/>
          </p:nvPr>
        </p:nvSpPr>
        <p:spPr/>
        <p:txBody>
          <a:bodyPr/>
          <a:lstStyle/>
          <a:p>
            <a:r>
              <a:rPr lang="en-US"/>
              <a:t>Footer Goes Here</a:t>
            </a:r>
          </a:p>
        </p:txBody>
      </p:sp>
      <p:sp>
        <p:nvSpPr>
          <p:cNvPr id="5" name="Slide Number Placeholder 4">
            <a:extLst>
              <a:ext uri="{FF2B5EF4-FFF2-40B4-BE49-F238E27FC236}">
                <a16:creationId xmlns:a16="http://schemas.microsoft.com/office/drawing/2014/main" id="{CC3CD366-50A2-F340-B9DD-C9E73E923836}"/>
              </a:ext>
            </a:extLst>
          </p:cNvPr>
          <p:cNvSpPr>
            <a:spLocks noGrp="1"/>
          </p:cNvSpPr>
          <p:nvPr>
            <p:ph type="sldNum" sz="quarter" idx="12"/>
          </p:nvPr>
        </p:nvSpPr>
        <p:spPr/>
        <p:txBody>
          <a:bodyPr/>
          <a:lstStyle/>
          <a:p>
            <a:fld id="{2D54ABF7-EC33-204F-A680-BCCE3CA2411A}" type="slidenum">
              <a:rPr lang="en-US" smtClean="0"/>
              <a:pPr/>
              <a:t>‹#›</a:t>
            </a:fld>
            <a:endParaRPr lang="en-US"/>
          </a:p>
        </p:txBody>
      </p:sp>
      <p:sp>
        <p:nvSpPr>
          <p:cNvPr id="16" name="Content Placeholder 15">
            <a:extLst>
              <a:ext uri="{FF2B5EF4-FFF2-40B4-BE49-F238E27FC236}">
                <a16:creationId xmlns:a16="http://schemas.microsoft.com/office/drawing/2014/main" id="{4EE18BCB-5B0C-CC43-82F4-E212011C84B9}"/>
              </a:ext>
            </a:extLst>
          </p:cNvPr>
          <p:cNvSpPr>
            <a:spLocks noGrp="1"/>
          </p:cNvSpPr>
          <p:nvPr>
            <p:ph sz="quarter" idx="13"/>
          </p:nvPr>
        </p:nvSpPr>
        <p:spPr>
          <a:xfrm>
            <a:off x="291060" y="1394086"/>
            <a:ext cx="11498704" cy="4646950"/>
          </a:xfrm>
        </p:spPr>
        <p:txBody>
          <a:bodyPr anchor="t"/>
          <a:lstStyle>
            <a:lvl1pPr marL="233363" indent="-233363">
              <a:lnSpc>
                <a:spcPct val="100000"/>
              </a:lnSpc>
              <a:buFont typeface="Arial" panose="020B0604020202020204" pitchFamily="34" charset="0"/>
              <a:buChar char="•"/>
              <a:defRPr>
                <a:solidFill>
                  <a:schemeClr val="bg1"/>
                </a:solidFill>
              </a:defRPr>
            </a:lvl1pPr>
            <a:lvl2pPr marL="690563" indent="-233363">
              <a:lnSpc>
                <a:spcPct val="100000"/>
              </a:lnSpc>
              <a:buFont typeface="Arial" panose="020B0604020202020204" pitchFamily="34" charset="0"/>
              <a:buChar char="•"/>
              <a:defRPr>
                <a:solidFill>
                  <a:schemeClr val="bg1"/>
                </a:solidFill>
              </a:defRPr>
            </a:lvl2pPr>
            <a:lvl3pPr marL="1147763" indent="-233363">
              <a:lnSpc>
                <a:spcPct val="100000"/>
              </a:lnSpc>
              <a:buFont typeface="Arial" panose="020B0604020202020204" pitchFamily="34" charset="0"/>
              <a:buChar char="•"/>
              <a:defRPr>
                <a:solidFill>
                  <a:schemeClr val="bg1"/>
                </a:solidFill>
              </a:defRPr>
            </a:lvl3pPr>
            <a:lvl4pPr marL="1604963" indent="-233363">
              <a:lnSpc>
                <a:spcPct val="100000"/>
              </a:lnSpc>
              <a:buFont typeface="Arial" panose="020B0604020202020204" pitchFamily="34" charset="0"/>
              <a:buChar char="•"/>
              <a:defRPr>
                <a:solidFill>
                  <a:schemeClr val="bg1"/>
                </a:solidFill>
              </a:defRPr>
            </a:lvl4pPr>
            <a:lvl5pPr marL="2062163" indent="-233363">
              <a:lnSpc>
                <a:spcPct val="100000"/>
              </a:lnSpc>
              <a:buFont typeface="Arial" panose="020B0604020202020204" pitchFamily="34" charset="0"/>
              <a:buChar cha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Date Placeholder 3">
            <a:extLst>
              <a:ext uri="{FF2B5EF4-FFF2-40B4-BE49-F238E27FC236}">
                <a16:creationId xmlns:a16="http://schemas.microsoft.com/office/drawing/2014/main" id="{898F48D3-EC8B-4901-861B-167FE5EBECED}"/>
              </a:ext>
            </a:extLst>
          </p:cNvPr>
          <p:cNvSpPr txBox="1">
            <a:spLocks/>
          </p:cNvSpPr>
          <p:nvPr userDrawn="1"/>
        </p:nvSpPr>
        <p:spPr>
          <a:xfrm>
            <a:off x="9302847" y="6560363"/>
            <a:ext cx="2599605" cy="274324"/>
          </a:xfrm>
          <a:prstGeom prst="rect">
            <a:avLst/>
          </a:prstGeom>
        </p:spPr>
        <p:txBody>
          <a:bodyPr/>
          <a:lstStyle>
            <a:defPPr>
              <a:defRPr lang="en-US"/>
            </a:defPPr>
            <a:lvl1pPr marL="0" algn="l" defTabSz="914400" rtl="0" eaLnBrk="1" latinLnBrk="0" hangingPunct="1">
              <a:defRPr sz="1400" kern="1200" baseline="0">
                <a:solidFill>
                  <a:srgbClr val="CFCFCE"/>
                </a:solidFill>
                <a:latin typeface="Adobe Clean ExtraBold" panose="020B05030204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800" baseline="0">
                <a:solidFill>
                  <a:srgbClr val="6E6E6E"/>
                </a:solidFill>
                <a:latin typeface="Adobe Clean" panose="020B0503020404020204" pitchFamily="34" charset="0"/>
              </a:rPr>
              <a:t>©2024 Adobe. All Rights Reserved. Adobe Confidential.</a:t>
            </a:r>
          </a:p>
        </p:txBody>
      </p:sp>
    </p:spTree>
    <p:extLst>
      <p:ext uri="{BB962C8B-B14F-4D97-AF65-F5344CB8AC3E}">
        <p14:creationId xmlns:p14="http://schemas.microsoft.com/office/powerpoint/2010/main" val="374810494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End Slide">
    <p:bg>
      <p:bgPr>
        <a:solidFill>
          <a:srgbClr val="FA0F00"/>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57D1A37-D98F-8844-AF99-5DCC9E674734}"/>
              </a:ext>
            </a:extLst>
          </p:cNvPr>
          <p:cNvPicPr>
            <a:picLocks noChangeAspect="1"/>
          </p:cNvPicPr>
          <p:nvPr userDrawn="1"/>
        </p:nvPicPr>
        <p:blipFill>
          <a:blip r:embed="rId2"/>
          <a:stretch>
            <a:fillRect/>
          </a:stretch>
        </p:blipFill>
        <p:spPr>
          <a:xfrm>
            <a:off x="5605832" y="2759987"/>
            <a:ext cx="980335" cy="1338025"/>
          </a:xfrm>
          <a:prstGeom prst="rect">
            <a:avLst/>
          </a:prstGeom>
        </p:spPr>
      </p:pic>
    </p:spTree>
    <p:extLst>
      <p:ext uri="{BB962C8B-B14F-4D97-AF65-F5344CB8AC3E}">
        <p14:creationId xmlns:p14="http://schemas.microsoft.com/office/powerpoint/2010/main" val="17535793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Content">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7EB07249-70D8-D344-8F7A-149B642AB0D2}"/>
              </a:ext>
            </a:extLst>
          </p:cNvPr>
          <p:cNvSpPr/>
          <p:nvPr userDrawn="1"/>
        </p:nvSpPr>
        <p:spPr>
          <a:xfrm>
            <a:off x="457203" y="756028"/>
            <a:ext cx="524107" cy="36576"/>
          </a:xfrm>
          <a:prstGeom prst="roundRect">
            <a:avLst/>
          </a:prstGeom>
          <a:gradFill>
            <a:gsLst>
              <a:gs pos="0">
                <a:srgbClr val="2680EB"/>
              </a:gs>
              <a:gs pos="50000">
                <a:srgbClr val="6767EC"/>
              </a:gs>
              <a:gs pos="100000">
                <a:srgbClr val="9256D9"/>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 name="Title Placeholder 13">
            <a:extLst>
              <a:ext uri="{FF2B5EF4-FFF2-40B4-BE49-F238E27FC236}">
                <a16:creationId xmlns:a16="http://schemas.microsoft.com/office/drawing/2014/main" id="{2B647FB5-165D-CE48-9440-DF2C69279241}"/>
              </a:ext>
            </a:extLst>
          </p:cNvPr>
          <p:cNvSpPr>
            <a:spLocks noGrp="1"/>
          </p:cNvSpPr>
          <p:nvPr>
            <p:ph type="title"/>
          </p:nvPr>
        </p:nvSpPr>
        <p:spPr>
          <a:xfrm>
            <a:off x="457203" y="365126"/>
            <a:ext cx="11277600" cy="307228"/>
          </a:xfrm>
          <a:prstGeom prst="rect">
            <a:avLst/>
          </a:prstGeom>
        </p:spPr>
        <p:txBody>
          <a:bodyPr vert="horz" lIns="0" tIns="0" rIns="0" bIns="0" rtlCol="0" anchor="ctr">
            <a:normAutofit/>
          </a:bodyPr>
          <a:lstStyle>
            <a:lvl1pPr>
              <a:defRPr sz="1400" b="0" i="0" spc="70" baseline="0">
                <a:solidFill>
                  <a:srgbClr val="CACACA"/>
                </a:solidFill>
                <a:latin typeface="Adobe Clean Medium" panose="020B0503020404020204" pitchFamily="34" charset="0"/>
              </a:defRPr>
            </a:lvl1pPr>
          </a:lstStyle>
          <a:p>
            <a:r>
              <a:rPr lang="en-US"/>
              <a:t>SECTION TITLE</a:t>
            </a:r>
          </a:p>
        </p:txBody>
      </p:sp>
      <p:sp>
        <p:nvSpPr>
          <p:cNvPr id="5" name="Text Placeholder 9">
            <a:extLst>
              <a:ext uri="{FF2B5EF4-FFF2-40B4-BE49-F238E27FC236}">
                <a16:creationId xmlns:a16="http://schemas.microsoft.com/office/drawing/2014/main" id="{6AEBEA0A-CE28-F740-9FAC-CC54A54DE2E2}"/>
              </a:ext>
            </a:extLst>
          </p:cNvPr>
          <p:cNvSpPr>
            <a:spLocks noGrp="1"/>
          </p:cNvSpPr>
          <p:nvPr>
            <p:ph type="body" sz="quarter" idx="10" hasCustomPrompt="1"/>
          </p:nvPr>
        </p:nvSpPr>
        <p:spPr>
          <a:xfrm>
            <a:off x="1981203" y="1143000"/>
            <a:ext cx="8229600" cy="4991100"/>
          </a:xfrm>
          <a:prstGeom prst="rect">
            <a:avLst/>
          </a:prstGeom>
        </p:spPr>
        <p:txBody>
          <a:bodyPr lIns="0" tIns="0" rIns="0" bIns="0"/>
          <a:lstStyle>
            <a:lvl1pPr marL="0" indent="0">
              <a:lnSpc>
                <a:spcPts val="2397"/>
              </a:lnSpc>
              <a:spcBef>
                <a:spcPts val="0"/>
              </a:spcBef>
              <a:buNone/>
              <a:defRPr sz="1800" b="0" i="0">
                <a:solidFill>
                  <a:schemeClr val="bg1"/>
                </a:solidFill>
                <a:latin typeface="Adobe Clean" panose="020B0503020404020204" pitchFamily="34" charset="0"/>
              </a:defRPr>
            </a:lvl1pPr>
          </a:lstStyle>
          <a:p>
            <a:pPr lvl="0"/>
            <a:r>
              <a:rPr lang="en-US"/>
              <a:t>Insert text here.</a:t>
            </a:r>
          </a:p>
        </p:txBody>
      </p:sp>
      <p:sp>
        <p:nvSpPr>
          <p:cNvPr id="9" name="Slide Number Placeholder 5">
            <a:extLst>
              <a:ext uri="{FF2B5EF4-FFF2-40B4-BE49-F238E27FC236}">
                <a16:creationId xmlns:a16="http://schemas.microsoft.com/office/drawing/2014/main" id="{DB3E03EC-FC79-47DD-A26E-9D7B0854332B}"/>
              </a:ext>
            </a:extLst>
          </p:cNvPr>
          <p:cNvSpPr>
            <a:spLocks noGrp="1"/>
          </p:cNvSpPr>
          <p:nvPr>
            <p:ph type="sldNum" sz="quarter" idx="12"/>
          </p:nvPr>
        </p:nvSpPr>
        <p:spPr>
          <a:xfrm>
            <a:off x="5813393" y="6572445"/>
            <a:ext cx="565215" cy="168274"/>
          </a:xfrm>
          <a:prstGeom prst="rect">
            <a:avLst/>
          </a:prstGeom>
        </p:spPr>
        <p:txBody>
          <a:bodyPr/>
          <a:lstStyle>
            <a:lvl1pPr>
              <a:defRPr sz="800">
                <a:solidFill>
                  <a:schemeClr val="bg1"/>
                </a:solidFill>
                <a:latin typeface="Adobe Clean Light" panose="020B0303020404020204" pitchFamily="34" charset="0"/>
              </a:defRPr>
            </a:lvl1pPr>
          </a:lstStyle>
          <a:p>
            <a:pPr algn="ctr"/>
            <a:fld id="{90156F56-D5AE-4C6F-B826-C69D1BC521BB}" type="slidenum">
              <a:rPr lang="en-US" smtClean="0"/>
              <a:pPr algn="ctr"/>
              <a:t>‹#›</a:t>
            </a:fld>
            <a:endParaRPr lang="en-US"/>
          </a:p>
        </p:txBody>
      </p:sp>
    </p:spTree>
    <p:extLst>
      <p:ext uri="{BB962C8B-B14F-4D97-AF65-F5344CB8AC3E}">
        <p14:creationId xmlns:p14="http://schemas.microsoft.com/office/powerpoint/2010/main" val="276194149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Clear v1">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47F89F2-F3B5-8C40-8F54-8A9CACA2F60F}"/>
              </a:ext>
            </a:extLst>
          </p:cNvPr>
          <p:cNvPicPr>
            <a:picLocks noChangeAspect="1"/>
          </p:cNvPicPr>
          <p:nvPr userDrawn="1"/>
        </p:nvPicPr>
        <p:blipFill>
          <a:blip r:embed="rId2"/>
          <a:stretch>
            <a:fillRect/>
          </a:stretch>
        </p:blipFill>
        <p:spPr>
          <a:xfrm>
            <a:off x="456109" y="6216164"/>
            <a:ext cx="1202636" cy="354329"/>
          </a:xfrm>
          <a:prstGeom prst="rect">
            <a:avLst/>
          </a:prstGeom>
        </p:spPr>
      </p:pic>
      <p:pic>
        <p:nvPicPr>
          <p:cNvPr id="4" name="Picture 3">
            <a:extLst>
              <a:ext uri="{FF2B5EF4-FFF2-40B4-BE49-F238E27FC236}">
                <a16:creationId xmlns:a16="http://schemas.microsoft.com/office/drawing/2014/main" id="{E8381B03-D863-304E-9FBA-3E34090FF1EE}"/>
              </a:ext>
            </a:extLst>
          </p:cNvPr>
          <p:cNvPicPr>
            <a:picLocks noChangeAspect="1"/>
          </p:cNvPicPr>
          <p:nvPr userDrawn="1"/>
        </p:nvPicPr>
        <p:blipFill>
          <a:blip r:embed="rId3"/>
          <a:stretch>
            <a:fillRect/>
          </a:stretch>
        </p:blipFill>
        <p:spPr>
          <a:xfrm>
            <a:off x="1851324" y="6140331"/>
            <a:ext cx="505990" cy="505990"/>
          </a:xfrm>
          <a:prstGeom prst="rect">
            <a:avLst/>
          </a:prstGeom>
        </p:spPr>
      </p:pic>
    </p:spTree>
    <p:extLst>
      <p:ext uri="{BB962C8B-B14F-4D97-AF65-F5344CB8AC3E}">
        <p14:creationId xmlns:p14="http://schemas.microsoft.com/office/powerpoint/2010/main" val="154979222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2/29/2024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5435353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2_Content Slide">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D86A6C-8376-1E41-BD5C-E20A76288A7C}"/>
              </a:ext>
            </a:extLst>
          </p:cNvPr>
          <p:cNvSpPr>
            <a:spLocks noGrp="1"/>
          </p:cNvSpPr>
          <p:nvPr>
            <p:ph type="title"/>
          </p:nvPr>
        </p:nvSpPr>
        <p:spPr>
          <a:xfrm>
            <a:off x="306050" y="312660"/>
            <a:ext cx="11494008" cy="647458"/>
          </a:xfrm>
          <a:prstGeom prst="rect">
            <a:avLst/>
          </a:prstGeom>
        </p:spPr>
        <p:txBody>
          <a:bodyPr vert="horz" lIns="45720" tIns="45720" rIns="45720" bIns="45720" rtlCol="0" anchor="t">
            <a:noAutofit/>
          </a:bodyPr>
          <a:lstStyle>
            <a:lvl1pPr algn="l" defTabSz="914400" rtl="0" eaLnBrk="1" latinLnBrk="0" hangingPunct="1">
              <a:lnSpc>
                <a:spcPct val="90000"/>
              </a:lnSpc>
              <a:spcBef>
                <a:spcPct val="0"/>
              </a:spcBef>
              <a:buNone/>
              <a:defRPr sz="2800" b="0" i="0" kern="1200">
                <a:solidFill>
                  <a:srgbClr val="FA0F00"/>
                </a:solidFill>
                <a:latin typeface="Adobe Clean ExtraBold" panose="020B0503020404020204" pitchFamily="34" charset="0"/>
                <a:ea typeface="+mj-ea"/>
                <a:cs typeface="+mj-cs"/>
              </a:defRPr>
            </a:lvl1pPr>
          </a:lstStyle>
          <a:p>
            <a:r>
              <a:rPr lang="en-US"/>
              <a:t>Click to edit Master title style</a:t>
            </a:r>
          </a:p>
        </p:txBody>
      </p:sp>
      <p:sp>
        <p:nvSpPr>
          <p:cNvPr id="16" name="Content Placeholder 15">
            <a:extLst>
              <a:ext uri="{FF2B5EF4-FFF2-40B4-BE49-F238E27FC236}">
                <a16:creationId xmlns:a16="http://schemas.microsoft.com/office/drawing/2014/main" id="{4EE18BCB-5B0C-CC43-82F4-E212011C84B9}"/>
              </a:ext>
            </a:extLst>
          </p:cNvPr>
          <p:cNvSpPr>
            <a:spLocks noGrp="1"/>
          </p:cNvSpPr>
          <p:nvPr>
            <p:ph sz="quarter" idx="13"/>
          </p:nvPr>
        </p:nvSpPr>
        <p:spPr>
          <a:xfrm>
            <a:off x="292612" y="1401699"/>
            <a:ext cx="11518083" cy="4632976"/>
          </a:xfrm>
          <a:prstGeom prst="rect">
            <a:avLst/>
          </a:prstGeom>
        </p:spPr>
        <p:txBody>
          <a:bodyPr vert="horz" lIns="45720" tIns="45720" rIns="45720" bIns="45720" rtlCol="0" anchor="t">
            <a:noAutofit/>
          </a:bodyPr>
          <a:lstStyle>
            <a:lvl1pPr marL="228600" indent="-228600" algn="l" defTabSz="914400" rtl="0" eaLnBrk="1" latinLnBrk="0" hangingPunct="1">
              <a:lnSpc>
                <a:spcPct val="100000"/>
              </a:lnSpc>
              <a:spcBef>
                <a:spcPts val="1800"/>
              </a:spcBef>
              <a:buSzPct val="70000"/>
              <a:buFont typeface="Arial" panose="020B0604020202020204" pitchFamily="34" charset="0"/>
              <a:buChar char="•"/>
              <a:defRPr sz="2200" b="0" i="0" kern="1200">
                <a:solidFill>
                  <a:schemeClr val="tx1"/>
                </a:solidFill>
                <a:latin typeface="Adobe Clean SemiLight" panose="020B0403020404020204" pitchFamily="34" charset="0"/>
                <a:ea typeface="+mn-ea"/>
                <a:cs typeface="+mn-cs"/>
              </a:defRPr>
            </a:lvl1pPr>
            <a:lvl2pPr marL="685800" indent="-228600" algn="l" defTabSz="914400" rtl="0" eaLnBrk="1" latinLnBrk="0" hangingPunct="1">
              <a:lnSpc>
                <a:spcPct val="100000"/>
              </a:lnSpc>
              <a:spcBef>
                <a:spcPts val="1800"/>
              </a:spcBef>
              <a:buSzPct val="70000"/>
              <a:buFont typeface="Arial" panose="020B0604020202020204" pitchFamily="34" charset="0"/>
              <a:buChar char="•"/>
              <a:defRPr sz="2000" b="0" i="0" kern="1200">
                <a:solidFill>
                  <a:schemeClr val="tx1"/>
                </a:solidFill>
                <a:latin typeface="Adobe Clean SemiLight" panose="020B0403020404020204" pitchFamily="34" charset="0"/>
                <a:ea typeface="+mn-ea"/>
                <a:cs typeface="+mn-cs"/>
              </a:defRPr>
            </a:lvl2pPr>
            <a:lvl3pPr marL="1143000" indent="-228600" algn="l" defTabSz="914400" rtl="0" eaLnBrk="1" latinLnBrk="0" hangingPunct="1">
              <a:lnSpc>
                <a:spcPct val="100000"/>
              </a:lnSpc>
              <a:spcBef>
                <a:spcPts val="1800"/>
              </a:spcBef>
              <a:buSzPct val="70000"/>
              <a:buFont typeface="Arial" panose="020B0604020202020204" pitchFamily="34" charset="0"/>
              <a:buChar char="•"/>
              <a:defRPr sz="1800" b="0" i="0" kern="1200">
                <a:solidFill>
                  <a:schemeClr val="tx1"/>
                </a:solidFill>
                <a:latin typeface="Adobe Clean SemiLight" panose="020B0403020404020204" pitchFamily="34" charset="0"/>
                <a:ea typeface="+mn-ea"/>
                <a:cs typeface="+mn-cs"/>
              </a:defRPr>
            </a:lvl3pPr>
            <a:lvl4pPr marL="1600200" indent="-228600" algn="l" defTabSz="914400" rtl="0" eaLnBrk="1" latinLnBrk="0" hangingPunct="1">
              <a:lnSpc>
                <a:spcPct val="100000"/>
              </a:lnSpc>
              <a:spcBef>
                <a:spcPts val="1800"/>
              </a:spcBef>
              <a:buSzPct val="70000"/>
              <a:buFont typeface="Arial" panose="020B0604020202020204" pitchFamily="34" charset="0"/>
              <a:buChar char="•"/>
              <a:defRPr sz="1600" b="0" i="0" kern="1200">
                <a:solidFill>
                  <a:schemeClr val="tx1"/>
                </a:solidFill>
                <a:latin typeface="Adobe Clean SemiLight" panose="020B0403020404020204" pitchFamily="34" charset="0"/>
                <a:ea typeface="+mn-ea"/>
                <a:cs typeface="+mn-cs"/>
              </a:defRPr>
            </a:lvl4pPr>
            <a:lvl5pPr marL="2057400" indent="-228600" algn="l" defTabSz="914400" rtl="0" eaLnBrk="1" latinLnBrk="0" hangingPunct="1">
              <a:lnSpc>
                <a:spcPct val="100000"/>
              </a:lnSpc>
              <a:spcBef>
                <a:spcPts val="1800"/>
              </a:spcBef>
              <a:buSzPct val="70000"/>
              <a:buFont typeface="Arial" panose="020B0604020202020204" pitchFamily="34" charset="0"/>
              <a:buChar char="•"/>
              <a:defRPr sz="1400" b="0" i="0" kern="1200">
                <a:solidFill>
                  <a:schemeClr val="tx1"/>
                </a:solidFill>
                <a:latin typeface="Adobe Clean SemiLight" panose="020B04030204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9640331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Content clean (no headline)">
    <p:spTree>
      <p:nvGrpSpPr>
        <p:cNvPr id="1" name=""/>
        <p:cNvGrpSpPr/>
        <p:nvPr/>
      </p:nvGrpSpPr>
      <p:grpSpPr>
        <a:xfrm>
          <a:off x="0" y="0"/>
          <a:ext cx="0" cy="0"/>
          <a:chOff x="0" y="0"/>
          <a:chExt cx="0" cy="0"/>
        </a:xfrm>
      </p:grpSpPr>
    </p:spTree>
    <p:extLst>
      <p:ext uri="{BB962C8B-B14F-4D97-AF65-F5344CB8AC3E}">
        <p14:creationId xmlns:p14="http://schemas.microsoft.com/office/powerpoint/2010/main" val="29367545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_Section Divider [White-B]">
    <p:bg>
      <p:bgRef idx="1001">
        <a:schemeClr val="bg1"/>
      </p:bgRef>
    </p:bg>
    <p:spTree>
      <p:nvGrpSpPr>
        <p:cNvPr id="1" name=""/>
        <p:cNvGrpSpPr/>
        <p:nvPr/>
      </p:nvGrpSpPr>
      <p:grpSpPr>
        <a:xfrm>
          <a:off x="0" y="0"/>
          <a:ext cx="0" cy="0"/>
          <a:chOff x="0" y="0"/>
          <a:chExt cx="0" cy="0"/>
        </a:xfrm>
      </p:grpSpPr>
      <p:pic>
        <p:nvPicPr>
          <p:cNvPr id="3" name="Picture 2" descr="A close up of a logo&#10;&#10;Description automatically generated">
            <a:extLst>
              <a:ext uri="{FF2B5EF4-FFF2-40B4-BE49-F238E27FC236}">
                <a16:creationId xmlns:a16="http://schemas.microsoft.com/office/drawing/2014/main" id="{DBCDD68E-6A21-4946-A44A-CB84F98FF145}"/>
              </a:ext>
            </a:extLst>
          </p:cNvPr>
          <p:cNvPicPr>
            <a:picLocks noChangeAspect="1"/>
          </p:cNvPicPr>
          <p:nvPr userDrawn="1"/>
        </p:nvPicPr>
        <p:blipFill>
          <a:blip r:embed="rId2"/>
          <a:stretch>
            <a:fillRect/>
          </a:stretch>
        </p:blipFill>
        <p:spPr>
          <a:xfrm>
            <a:off x="1" y="0"/>
            <a:ext cx="12192000" cy="6858000"/>
          </a:xfrm>
          <a:prstGeom prst="rect">
            <a:avLst/>
          </a:prstGeom>
        </p:spPr>
      </p:pic>
      <p:sp>
        <p:nvSpPr>
          <p:cNvPr id="8" name="Content Placeholder 8">
            <a:extLst>
              <a:ext uri="{FF2B5EF4-FFF2-40B4-BE49-F238E27FC236}">
                <a16:creationId xmlns:a16="http://schemas.microsoft.com/office/drawing/2014/main" id="{80F40C7B-8B85-E841-951C-D0451CD79919}"/>
              </a:ext>
            </a:extLst>
          </p:cNvPr>
          <p:cNvSpPr>
            <a:spLocks noGrp="1"/>
          </p:cNvSpPr>
          <p:nvPr>
            <p:ph sz="quarter" idx="12" hasCustomPrompt="1"/>
          </p:nvPr>
        </p:nvSpPr>
        <p:spPr>
          <a:xfrm>
            <a:off x="794789" y="2796820"/>
            <a:ext cx="5909954" cy="1394267"/>
          </a:xfrm>
          <a:prstGeom prst="rect">
            <a:avLst/>
          </a:prstGeom>
        </p:spPr>
        <p:txBody>
          <a:bodyPr/>
          <a:lstStyle>
            <a:lvl1pPr marL="0" indent="0">
              <a:lnSpc>
                <a:spcPct val="75000"/>
              </a:lnSpc>
              <a:buNone/>
              <a:defRPr sz="3599" b="1" i="0" baseline="0">
                <a:solidFill>
                  <a:schemeClr val="accent6"/>
                </a:solidFill>
                <a:latin typeface="Adobe Clean ExtraBold" panose="020B0503020404020204" pitchFamily="34" charset="0"/>
              </a:defRPr>
            </a:lvl1pPr>
          </a:lstStyle>
          <a:p>
            <a:pPr lvl="0"/>
            <a:r>
              <a:rPr lang="en-US"/>
              <a:t>Click to edit section divider title</a:t>
            </a:r>
          </a:p>
        </p:txBody>
      </p:sp>
    </p:spTree>
    <p:extLst>
      <p:ext uri="{BB962C8B-B14F-4D97-AF65-F5344CB8AC3E}">
        <p14:creationId xmlns:p14="http://schemas.microsoft.com/office/powerpoint/2010/main" val="1812522274"/>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2_White - Bottom Graphic">
    <p:spTree>
      <p:nvGrpSpPr>
        <p:cNvPr id="1" name=""/>
        <p:cNvGrpSpPr/>
        <p:nvPr/>
      </p:nvGrpSpPr>
      <p:grpSpPr>
        <a:xfrm>
          <a:off x="0" y="0"/>
          <a:ext cx="0" cy="0"/>
          <a:chOff x="0" y="0"/>
          <a:chExt cx="0" cy="0"/>
        </a:xfrm>
      </p:grpSpPr>
      <p:graphicFrame>
        <p:nvGraphicFramePr>
          <p:cNvPr id="12" name="Object 11" hidden="1">
            <a:extLst>
              <a:ext uri="{FF2B5EF4-FFF2-40B4-BE49-F238E27FC236}">
                <a16:creationId xmlns:a16="http://schemas.microsoft.com/office/drawing/2014/main" id="{B799A902-5DB6-429C-9C40-823EC657EDFC}"/>
              </a:ext>
            </a:extLst>
          </p:cNvPr>
          <p:cNvGraphicFramePr>
            <a:graphicFrameLocks noChangeAspect="1"/>
          </p:cNvGraphicFramePr>
          <p:nvPr userDrawn="1">
            <p:custDataLst>
              <p:tags r:id="rId1"/>
            </p:custDataLst>
            <p:extLst>
              <p:ext uri="{D42A27DB-BD31-4B8C-83A1-F6EECF244321}">
                <p14:modId xmlns:p14="http://schemas.microsoft.com/office/powerpoint/2010/main" val="4163820340"/>
              </p:ext>
            </p:extLst>
          </p:nvPr>
        </p:nvGraphicFramePr>
        <p:xfrm>
          <a:off x="1589" y="1588"/>
          <a:ext cx="1588" cy="1588"/>
        </p:xfrm>
        <a:graphic>
          <a:graphicData uri="http://schemas.openxmlformats.org/presentationml/2006/ole">
            <mc:AlternateContent xmlns:mc="http://schemas.openxmlformats.org/markup-compatibility/2006">
              <mc:Choice xmlns:v="urn:schemas-microsoft-com:vml" Requires="v">
                <p:oleObj name="think-cell Slide" r:id="rId4" imgW="473" imgH="473" progId="TCLayout.ActiveDocument.1">
                  <p:embed/>
                </p:oleObj>
              </mc:Choice>
              <mc:Fallback>
                <p:oleObj name="think-cell Slide" r:id="rId4" imgW="473" imgH="473" progId="TCLayout.ActiveDocument.1">
                  <p:embed/>
                  <p:pic>
                    <p:nvPicPr>
                      <p:cNvPr id="12" name="Object 11" hidden="1">
                        <a:extLst>
                          <a:ext uri="{FF2B5EF4-FFF2-40B4-BE49-F238E27FC236}">
                            <a16:creationId xmlns:a16="http://schemas.microsoft.com/office/drawing/2014/main" id="{B799A902-5DB6-429C-9C40-823EC657EDFC}"/>
                          </a:ext>
                        </a:extLst>
                      </p:cNvPr>
                      <p:cNvPicPr/>
                      <p:nvPr/>
                    </p:nvPicPr>
                    <p:blipFill>
                      <a:blip r:embed="rId5"/>
                      <a:stretch>
                        <a:fillRect/>
                      </a:stretch>
                    </p:blipFill>
                    <p:spPr>
                      <a:xfrm>
                        <a:off x="1589"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A542FAB6-8593-4ABC-8D8D-C64F51C092B6}"/>
              </a:ext>
            </a:extLst>
          </p:cNvPr>
          <p:cNvSpPr/>
          <p:nvPr userDrawn="1">
            <p:custDataLst>
              <p:tags r:id="rId2"/>
            </p:custDataLst>
          </p:nvPr>
        </p:nvSpPr>
        <p:spPr>
          <a:xfrm>
            <a:off x="0" y="0"/>
            <a:ext cx="158791" cy="15875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2799" b="0" i="0" baseline="0">
              <a:latin typeface="Adobe Clean ExtraBold" panose="020B0903020404020204" pitchFamily="34" charset="0"/>
              <a:ea typeface="+mj-ea"/>
              <a:cs typeface="+mj-cs"/>
              <a:sym typeface="Adobe Clean ExtraBold" panose="020B0903020404020204" pitchFamily="34" charset="0"/>
            </a:endParaRPr>
          </a:p>
        </p:txBody>
      </p:sp>
      <p:sp>
        <p:nvSpPr>
          <p:cNvPr id="8" name="Rectangle 7"/>
          <p:cNvSpPr/>
          <p:nvPr userDrawn="1"/>
        </p:nvSpPr>
        <p:spPr>
          <a:xfrm>
            <a:off x="0" y="0"/>
            <a:ext cx="12195178" cy="64420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4" name="Date Placeholder 3"/>
          <p:cNvSpPr>
            <a:spLocks noGrp="1"/>
          </p:cNvSpPr>
          <p:nvPr>
            <p:ph type="dt" sz="half" idx="10"/>
          </p:nvPr>
        </p:nvSpPr>
        <p:spPr/>
        <p:txBody>
          <a:bodyPr/>
          <a:lstStyle/>
          <a:p>
            <a:fld id="{B3B8D6CA-D4AF-4FDC-9641-A8569C957DEB}" type="datetime1">
              <a:rPr lang="en-US" smtClean="0"/>
              <a:pPr/>
              <a:t>2/29/2024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algn="ctr"/>
            <a:fld id="{90156F56-D5AE-4C6F-B826-C69D1BC521BB}" type="slidenum">
              <a:rPr lang="en-US" smtClean="0"/>
              <a:pPr algn="ctr"/>
              <a:t>‹#›</a:t>
            </a:fld>
            <a:endParaRPr lang="en-US"/>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7384490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 preserve="1">
  <p:cSld name="White - Bottom Graphic">
    <p:spTree>
      <p:nvGrpSpPr>
        <p:cNvPr id="1" name=""/>
        <p:cNvGrpSpPr/>
        <p:nvPr/>
      </p:nvGrpSpPr>
      <p:grpSpPr>
        <a:xfrm>
          <a:off x="0" y="0"/>
          <a:ext cx="0" cy="0"/>
          <a:chOff x="0" y="0"/>
          <a:chExt cx="0" cy="0"/>
        </a:xfrm>
      </p:grpSpPr>
      <p:sp>
        <p:nvSpPr>
          <p:cNvPr id="2" name="Title 1"/>
          <p:cNvSpPr>
            <a:spLocks noGrp="1"/>
          </p:cNvSpPr>
          <p:nvPr>
            <p:ph type="title"/>
          </p:nvPr>
        </p:nvSpPr>
        <p:spPr/>
        <p:txBody>
          <a:bodyPr lIns="45720" tIns="45720" rIns="45720" bIns="45720"/>
          <a:lstStyle>
            <a:lvl1pPr>
              <a:defRPr>
                <a:latin typeface="+mj-lt"/>
              </a:defRPr>
            </a:lvl1pPr>
          </a:lstStyle>
          <a:p>
            <a:r>
              <a:rPr lang="en-US"/>
              <a:t>Click to edit Master title style</a:t>
            </a:r>
          </a:p>
        </p:txBody>
      </p:sp>
      <p:sp>
        <p:nvSpPr>
          <p:cNvPr id="3" name="Content Placeholder 2"/>
          <p:cNvSpPr>
            <a:spLocks noGrp="1"/>
          </p:cNvSpPr>
          <p:nvPr>
            <p:ph idx="1"/>
          </p:nvPr>
        </p:nvSpPr>
        <p:spPr/>
        <p:txBody>
          <a:bodyPr lIns="45720" tIns="45720" rIns="45720" bIns="45720"/>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algn="ctr"/>
            <a:fld id="{90156F56-D5AE-4C6F-B826-C69D1BC521BB}" type="slidenum">
              <a:rPr lang="en-US" smtClean="0"/>
              <a:pPr algn="ctr"/>
              <a:t>‹#›</a:t>
            </a:fld>
            <a:endParaRPr lang="en-US"/>
          </a:p>
        </p:txBody>
      </p:sp>
    </p:spTree>
    <p:extLst>
      <p:ext uri="{BB962C8B-B14F-4D97-AF65-F5344CB8AC3E}">
        <p14:creationId xmlns:p14="http://schemas.microsoft.com/office/powerpoint/2010/main" val="200848763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
  <p:cSld name="Title and Content">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2/29/2024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5435353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userDrawn="1">
  <p:cSld name="Title Slide ">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266DF0C-0165-DE4D-BA7A-160668C2FF56}"/>
              </a:ext>
            </a:extLst>
          </p:cNvPr>
          <p:cNvSpPr/>
          <p:nvPr userDrawn="1"/>
        </p:nvSpPr>
        <p:spPr>
          <a:xfrm>
            <a:off x="-1" y="0"/>
            <a:ext cx="12192000" cy="6858000"/>
          </a:xfrm>
          <a:prstGeom prst="rect">
            <a:avLst/>
          </a:prstGeom>
          <a:solidFill>
            <a:srgbClr val="EB1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endParaRPr lang="en-US" sz="1400">
              <a:solidFill>
                <a:schemeClr val="tx1"/>
              </a:solidFill>
            </a:endParaRPr>
          </a:p>
        </p:txBody>
      </p:sp>
      <p:sp>
        <p:nvSpPr>
          <p:cNvPr id="12" name="Title 1"/>
          <p:cNvSpPr>
            <a:spLocks noGrp="1"/>
          </p:cNvSpPr>
          <p:nvPr>
            <p:ph type="ctrTitle"/>
          </p:nvPr>
        </p:nvSpPr>
        <p:spPr>
          <a:xfrm>
            <a:off x="872825" y="1970618"/>
            <a:ext cx="5917709" cy="1216152"/>
          </a:xfrm>
        </p:spPr>
        <p:txBody>
          <a:bodyPr wrap="square" lIns="0" tIns="0" rIns="0" bIns="0" anchor="t">
            <a:noAutofit/>
          </a:bodyPr>
          <a:lstStyle>
            <a:lvl1pPr>
              <a:defRPr sz="3600">
                <a:solidFill>
                  <a:schemeClr val="bg1"/>
                </a:solidFill>
                <a:latin typeface="+mj-lt"/>
              </a:defRPr>
            </a:lvl1pPr>
          </a:lstStyle>
          <a:p>
            <a:r>
              <a:rPr lang="en-US"/>
              <a:t>Click to edit Master title style</a:t>
            </a:r>
          </a:p>
        </p:txBody>
      </p:sp>
      <p:sp>
        <p:nvSpPr>
          <p:cNvPr id="13" name="Subtitle 2"/>
          <p:cNvSpPr>
            <a:spLocks noGrp="1"/>
          </p:cNvSpPr>
          <p:nvPr>
            <p:ph type="subTitle" idx="1"/>
          </p:nvPr>
        </p:nvSpPr>
        <p:spPr>
          <a:xfrm>
            <a:off x="872825" y="3185739"/>
            <a:ext cx="5908563" cy="1078992"/>
          </a:xfrm>
        </p:spPr>
        <p:txBody>
          <a:bodyPr wrap="square" lIns="0" tIns="0" rIns="0" bIns="0">
            <a:noAutofit/>
          </a:bodyPr>
          <a:lstStyle>
            <a:lvl1pPr marL="0" indent="0" algn="l">
              <a:buNone/>
              <a:defRPr sz="2000">
                <a:solidFill>
                  <a:schemeClr val="bg1"/>
                </a:solidFill>
                <a:latin typeface="+mn-lt"/>
              </a:defRPr>
            </a:lvl1pPr>
            <a:lvl2pPr marL="544145" indent="0" algn="ctr">
              <a:buNone/>
              <a:defRPr>
                <a:solidFill>
                  <a:schemeClr val="tx1">
                    <a:tint val="75000"/>
                  </a:schemeClr>
                </a:solidFill>
              </a:defRPr>
            </a:lvl2pPr>
            <a:lvl3pPr marL="1088291" indent="0" algn="ctr">
              <a:buNone/>
              <a:defRPr>
                <a:solidFill>
                  <a:schemeClr val="tx1">
                    <a:tint val="75000"/>
                  </a:schemeClr>
                </a:solidFill>
              </a:defRPr>
            </a:lvl3pPr>
            <a:lvl4pPr marL="1632436" indent="0" algn="ctr">
              <a:buNone/>
              <a:defRPr>
                <a:solidFill>
                  <a:schemeClr val="tx1">
                    <a:tint val="75000"/>
                  </a:schemeClr>
                </a:solidFill>
              </a:defRPr>
            </a:lvl4pPr>
            <a:lvl5pPr marL="2176581" indent="0" algn="ctr">
              <a:buNone/>
              <a:defRPr>
                <a:solidFill>
                  <a:schemeClr val="tx1">
                    <a:tint val="75000"/>
                  </a:schemeClr>
                </a:solidFill>
              </a:defRPr>
            </a:lvl5pPr>
            <a:lvl6pPr marL="2720726" indent="0" algn="ctr">
              <a:buNone/>
              <a:defRPr>
                <a:solidFill>
                  <a:schemeClr val="tx1">
                    <a:tint val="75000"/>
                  </a:schemeClr>
                </a:solidFill>
              </a:defRPr>
            </a:lvl6pPr>
            <a:lvl7pPr marL="3264872" indent="0" algn="ctr">
              <a:buNone/>
              <a:defRPr>
                <a:solidFill>
                  <a:schemeClr val="tx1">
                    <a:tint val="75000"/>
                  </a:schemeClr>
                </a:solidFill>
              </a:defRPr>
            </a:lvl7pPr>
            <a:lvl8pPr marL="3809017" indent="0" algn="ctr">
              <a:buNone/>
              <a:defRPr>
                <a:solidFill>
                  <a:schemeClr val="tx1">
                    <a:tint val="75000"/>
                  </a:schemeClr>
                </a:solidFill>
              </a:defRPr>
            </a:lvl8pPr>
            <a:lvl9pPr marL="4353162" indent="0" algn="ctr">
              <a:buNone/>
              <a:defRPr>
                <a:solidFill>
                  <a:schemeClr val="tx1">
                    <a:tint val="75000"/>
                  </a:schemeClr>
                </a:solidFill>
              </a:defRPr>
            </a:lvl9pPr>
          </a:lstStyle>
          <a:p>
            <a:r>
              <a:rPr lang="en-US"/>
              <a:t>Click to edit Master subtitle style</a:t>
            </a:r>
          </a:p>
        </p:txBody>
      </p:sp>
      <p:pic>
        <p:nvPicPr>
          <p:cNvPr id="5" name="Picture 4">
            <a:extLst>
              <a:ext uri="{FF2B5EF4-FFF2-40B4-BE49-F238E27FC236}">
                <a16:creationId xmlns:a16="http://schemas.microsoft.com/office/drawing/2014/main" id="{521B9B01-B84D-884D-8EF8-B3704B114CFE}"/>
              </a:ext>
            </a:extLst>
          </p:cNvPr>
          <p:cNvPicPr>
            <a:picLocks noChangeAspect="1"/>
          </p:cNvPicPr>
          <p:nvPr userDrawn="1"/>
        </p:nvPicPr>
        <p:blipFill rotWithShape="1">
          <a:blip r:embed="rId2"/>
          <a:srcRect t="6453" r="11862" b="6453"/>
          <a:stretch/>
        </p:blipFill>
        <p:spPr>
          <a:xfrm>
            <a:off x="2981045" y="2"/>
            <a:ext cx="9210956" cy="6857999"/>
          </a:xfrm>
          <a:prstGeom prst="rect">
            <a:avLst/>
          </a:prstGeom>
        </p:spPr>
      </p:pic>
      <p:pic>
        <p:nvPicPr>
          <p:cNvPr id="8" name="Picture 7">
            <a:extLst>
              <a:ext uri="{FF2B5EF4-FFF2-40B4-BE49-F238E27FC236}">
                <a16:creationId xmlns:a16="http://schemas.microsoft.com/office/drawing/2014/main" id="{E9CA8E35-76BF-4AE0-9091-8FDF0014264A}"/>
              </a:ext>
            </a:extLst>
          </p:cNvPr>
          <p:cNvPicPr>
            <a:picLocks noChangeAspect="1"/>
          </p:cNvPicPr>
          <p:nvPr userDrawn="1"/>
        </p:nvPicPr>
        <p:blipFill>
          <a:blip r:embed="rId3"/>
          <a:stretch>
            <a:fillRect/>
          </a:stretch>
        </p:blipFill>
        <p:spPr>
          <a:xfrm>
            <a:off x="480133" y="402690"/>
            <a:ext cx="2315359" cy="270701"/>
          </a:xfrm>
          <a:prstGeom prst="rect">
            <a:avLst/>
          </a:prstGeom>
        </p:spPr>
      </p:pic>
    </p:spTree>
    <p:extLst>
      <p:ext uri="{BB962C8B-B14F-4D97-AF65-F5344CB8AC3E}">
        <p14:creationId xmlns:p14="http://schemas.microsoft.com/office/powerpoint/2010/main" val="301976114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SUMMIT 2023 Cover Slid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1907A9C-E8E2-8DDC-CE1C-2862D4EE8BB0}"/>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t="1685"/>
          <a:stretch/>
        </p:blipFill>
        <p:spPr>
          <a:xfrm>
            <a:off x="1" y="1"/>
            <a:ext cx="12192000" cy="6858001"/>
          </a:xfrm>
          <a:prstGeom prst="rect">
            <a:avLst/>
          </a:prstGeom>
        </p:spPr>
      </p:pic>
    </p:spTree>
    <p:extLst>
      <p:ext uri="{BB962C8B-B14F-4D97-AF65-F5344CB8AC3E}">
        <p14:creationId xmlns:p14="http://schemas.microsoft.com/office/powerpoint/2010/main" val="85927833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SUMMIT 2023 Cover Slid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1907A9C-E8E2-8DDC-CE1C-2862D4EE8BB0}"/>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t="1685"/>
          <a:stretch/>
        </p:blipFill>
        <p:spPr>
          <a:xfrm>
            <a:off x="1" y="1"/>
            <a:ext cx="12192000" cy="6858001"/>
          </a:xfrm>
          <a:prstGeom prst="rect">
            <a:avLst/>
          </a:prstGeom>
        </p:spPr>
      </p:pic>
      <p:pic>
        <p:nvPicPr>
          <p:cNvPr id="5" name="Graphic 4">
            <a:extLst>
              <a:ext uri="{FF2B5EF4-FFF2-40B4-BE49-F238E27FC236}">
                <a16:creationId xmlns:a16="http://schemas.microsoft.com/office/drawing/2014/main" id="{EB417B06-2E05-04E3-FA76-DC505822DD75}"/>
              </a:ext>
            </a:extLst>
          </p:cNvPr>
          <p:cNvPicPr>
            <a:picLocks noChangeAspect="1"/>
          </p:cNvPicPr>
          <p:nvPr userDrawn="1"/>
        </p:nvPicPr>
        <p:blipFill>
          <a:blip r:embed="rId3">
            <a:extLst>
              <a:ext uri="{96DAC541-7B7A-43D3-8B79-37D633B846F1}">
                <asvg:svgBlip xmlns:asvg="http://schemas.microsoft.com/office/drawing/2016/SVG/main" r:embed="rId4"/>
              </a:ext>
            </a:extLst>
          </a:blip>
          <a:srcRect/>
          <a:stretch/>
        </p:blipFill>
        <p:spPr>
          <a:xfrm>
            <a:off x="429611" y="305593"/>
            <a:ext cx="2718191" cy="320963"/>
          </a:xfrm>
          <a:prstGeom prst="rect">
            <a:avLst/>
          </a:prstGeom>
          <a:effectLst>
            <a:outerShdw blurRad="254000" algn="ctr" rotWithShape="0">
              <a:srgbClr val="005ECF">
                <a:alpha val="75000"/>
              </a:srgbClr>
            </a:outerShdw>
            <a:reflection blurRad="128134" stA="30398" endPos="50144" dir="5400000" sy="-100000" algn="bl" rotWithShape="0"/>
          </a:effectLst>
        </p:spPr>
      </p:pic>
    </p:spTree>
    <p:extLst>
      <p:ext uri="{BB962C8B-B14F-4D97-AF65-F5344CB8AC3E}">
        <p14:creationId xmlns:p14="http://schemas.microsoft.com/office/powerpoint/2010/main" val="85927833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1_Title and Content">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2/29/2024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3887551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3" name="Picture 12" descr="A picture containing drawing&#10;&#10;Description automatically generated">
            <a:extLst>
              <a:ext uri="{FF2B5EF4-FFF2-40B4-BE49-F238E27FC236}">
                <a16:creationId xmlns:a16="http://schemas.microsoft.com/office/drawing/2014/main" id="{AB79084A-2375-446C-803B-D98146722F1A}"/>
              </a:ext>
            </a:extLst>
          </p:cNvPr>
          <p:cNvPicPr>
            <a:picLocks noChangeAspect="1"/>
          </p:cNvPicPr>
          <p:nvPr userDrawn="1"/>
        </p:nvPicPr>
        <p:blipFill>
          <a:blip r:embed="rId2"/>
          <a:stretch>
            <a:fillRect/>
          </a:stretch>
        </p:blipFill>
        <p:spPr>
          <a:xfrm>
            <a:off x="1" y="0"/>
            <a:ext cx="12192000" cy="6858000"/>
          </a:xfrm>
          <a:prstGeom prst="rect">
            <a:avLst/>
          </a:prstGeom>
        </p:spPr>
      </p:pic>
      <p:pic>
        <p:nvPicPr>
          <p:cNvPr id="9" name="Picture 8">
            <a:extLst>
              <a:ext uri="{FF2B5EF4-FFF2-40B4-BE49-F238E27FC236}">
                <a16:creationId xmlns:a16="http://schemas.microsoft.com/office/drawing/2014/main" id="{D8A77721-2719-4EF5-B587-B2A75D18036C}"/>
              </a:ext>
            </a:extLst>
          </p:cNvPr>
          <p:cNvPicPr>
            <a:picLocks noChangeAspect="1"/>
          </p:cNvPicPr>
          <p:nvPr userDrawn="1"/>
        </p:nvPicPr>
        <p:blipFill>
          <a:blip r:embed="rId3">
            <a:alphaModFix/>
          </a:blip>
          <a:stretch>
            <a:fillRect/>
          </a:stretch>
        </p:blipFill>
        <p:spPr>
          <a:xfrm>
            <a:off x="872600" y="2904991"/>
            <a:ext cx="703952" cy="961495"/>
          </a:xfrm>
          <a:prstGeom prst="rect">
            <a:avLst/>
          </a:prstGeom>
        </p:spPr>
      </p:pic>
    </p:spTree>
    <p:extLst>
      <p:ext uri="{BB962C8B-B14F-4D97-AF65-F5344CB8AC3E}">
        <p14:creationId xmlns:p14="http://schemas.microsoft.com/office/powerpoint/2010/main" val="403539882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Section Divider [White-A]">
    <p:bg>
      <p:bgRef idx="1001">
        <a:schemeClr val="bg1"/>
      </p:bgRef>
    </p:bg>
    <p:spTree>
      <p:nvGrpSpPr>
        <p:cNvPr id="1" name=""/>
        <p:cNvGrpSpPr/>
        <p:nvPr/>
      </p:nvGrpSpPr>
      <p:grpSpPr>
        <a:xfrm>
          <a:off x="0" y="0"/>
          <a:ext cx="0" cy="0"/>
          <a:chOff x="0" y="0"/>
          <a:chExt cx="0" cy="0"/>
        </a:xfrm>
      </p:grpSpPr>
      <p:pic>
        <p:nvPicPr>
          <p:cNvPr id="3" name="Picture 2" descr="A close up of a logo&#10;&#10;Description automatically generated">
            <a:extLst>
              <a:ext uri="{FF2B5EF4-FFF2-40B4-BE49-F238E27FC236}">
                <a16:creationId xmlns:a16="http://schemas.microsoft.com/office/drawing/2014/main" id="{5C69EB3E-ED19-4474-8439-F48431B6290C}"/>
              </a:ext>
            </a:extLst>
          </p:cNvPr>
          <p:cNvPicPr>
            <a:picLocks noChangeAspect="1"/>
          </p:cNvPicPr>
          <p:nvPr userDrawn="1"/>
        </p:nvPicPr>
        <p:blipFill>
          <a:blip r:embed="rId2"/>
          <a:stretch>
            <a:fillRect/>
          </a:stretch>
        </p:blipFill>
        <p:spPr>
          <a:xfrm>
            <a:off x="1" y="0"/>
            <a:ext cx="12192000" cy="6858000"/>
          </a:xfrm>
          <a:prstGeom prst="rect">
            <a:avLst/>
          </a:prstGeom>
        </p:spPr>
      </p:pic>
      <p:sp>
        <p:nvSpPr>
          <p:cNvPr id="4" name="Title 1">
            <a:extLst>
              <a:ext uri="{FF2B5EF4-FFF2-40B4-BE49-F238E27FC236}">
                <a16:creationId xmlns:a16="http://schemas.microsoft.com/office/drawing/2014/main" id="{A67ED917-4381-0548-8B19-EA2284C0775C}"/>
              </a:ext>
            </a:extLst>
          </p:cNvPr>
          <p:cNvSpPr>
            <a:spLocks noGrp="1"/>
          </p:cNvSpPr>
          <p:nvPr>
            <p:ph type="title"/>
          </p:nvPr>
        </p:nvSpPr>
        <p:spPr>
          <a:xfrm>
            <a:off x="310897" y="312663"/>
            <a:ext cx="9211365" cy="646189"/>
          </a:xfrm>
        </p:spPr>
        <p:txBody>
          <a:bodyPr lIns="45720" rIns="45720"/>
          <a:lstStyle>
            <a:lvl1pPr algn="l" defTabSz="914126" rtl="0" eaLnBrk="1" latinLnBrk="0" hangingPunct="1">
              <a:lnSpc>
                <a:spcPct val="90000"/>
              </a:lnSpc>
              <a:spcBef>
                <a:spcPct val="0"/>
              </a:spcBef>
              <a:buNone/>
              <a:defRPr lang="en-US" sz="2799" b="0" i="0" kern="1200" dirty="0">
                <a:solidFill>
                  <a:srgbClr val="FA0F00"/>
                </a:solidFill>
                <a:latin typeface="Adobe Clean ExtraBold" panose="020B0503020404020204" pitchFamily="34" charset="0"/>
                <a:ea typeface="+mj-ea"/>
                <a:cs typeface="+mj-cs"/>
              </a:defRPr>
            </a:lvl1pPr>
          </a:lstStyle>
          <a:p>
            <a:r>
              <a:rPr lang="en-US"/>
              <a:t>Click to edit Master title style</a:t>
            </a:r>
          </a:p>
        </p:txBody>
      </p:sp>
      <p:sp>
        <p:nvSpPr>
          <p:cNvPr id="5" name="Content Placeholder 15">
            <a:extLst>
              <a:ext uri="{FF2B5EF4-FFF2-40B4-BE49-F238E27FC236}">
                <a16:creationId xmlns:a16="http://schemas.microsoft.com/office/drawing/2014/main" id="{55897B01-081E-D043-AC37-53AB7CDC0073}"/>
              </a:ext>
            </a:extLst>
          </p:cNvPr>
          <p:cNvSpPr>
            <a:spLocks noGrp="1"/>
          </p:cNvSpPr>
          <p:nvPr>
            <p:ph sz="quarter" idx="13"/>
          </p:nvPr>
        </p:nvSpPr>
        <p:spPr>
          <a:xfrm>
            <a:off x="291060" y="1394086"/>
            <a:ext cx="9231201" cy="4636008"/>
          </a:xfrm>
        </p:spPr>
        <p:txBody>
          <a:bodyPr lIns="45720" rIns="45720" anchor="t">
            <a:noAutofit/>
          </a:bodyPr>
          <a:lstStyle>
            <a:lvl1pPr marL="233293" indent="-233293">
              <a:lnSpc>
                <a:spcPct val="100000"/>
              </a:lnSpc>
              <a:buFont typeface="Arial" panose="020B0604020202020204" pitchFamily="34" charset="0"/>
              <a:buChar char="•"/>
              <a:defRPr>
                <a:solidFill>
                  <a:schemeClr val="tx1"/>
                </a:solidFill>
              </a:defRPr>
            </a:lvl1pPr>
            <a:lvl2pPr marL="690356" indent="-233293">
              <a:lnSpc>
                <a:spcPct val="100000"/>
              </a:lnSpc>
              <a:buFont typeface="Arial" panose="020B0604020202020204" pitchFamily="34" charset="0"/>
              <a:buChar char="•"/>
              <a:defRPr>
                <a:solidFill>
                  <a:schemeClr val="tx1"/>
                </a:solidFill>
              </a:defRPr>
            </a:lvl2pPr>
            <a:lvl3pPr marL="1147419" indent="-233293">
              <a:lnSpc>
                <a:spcPct val="100000"/>
              </a:lnSpc>
              <a:buFont typeface="Arial" panose="020B0604020202020204" pitchFamily="34" charset="0"/>
              <a:buChar char="•"/>
              <a:defRPr>
                <a:solidFill>
                  <a:schemeClr val="tx1"/>
                </a:solidFill>
              </a:defRPr>
            </a:lvl3pPr>
            <a:lvl4pPr marL="1604482" indent="-233293">
              <a:lnSpc>
                <a:spcPct val="100000"/>
              </a:lnSpc>
              <a:buFont typeface="Arial" panose="020B0604020202020204" pitchFamily="34" charset="0"/>
              <a:buChar char="•"/>
              <a:defRPr>
                <a:solidFill>
                  <a:schemeClr val="tx1"/>
                </a:solidFill>
              </a:defRPr>
            </a:lvl4pPr>
            <a:lvl5pPr marL="2061544" indent="-233293">
              <a:lnSpc>
                <a:spcPct val="100000"/>
              </a:lnSpc>
              <a:buFont typeface="Arial" panose="020B0604020202020204" pitchFamily="34" charset="0"/>
              <a:buChar cha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5">
            <a:extLst>
              <a:ext uri="{FF2B5EF4-FFF2-40B4-BE49-F238E27FC236}">
                <a16:creationId xmlns:a16="http://schemas.microsoft.com/office/drawing/2014/main" id="{80D86454-D65B-164D-AF93-5140CBDB599B}"/>
              </a:ext>
            </a:extLst>
          </p:cNvPr>
          <p:cNvPicPr>
            <a:picLocks noChangeAspect="1"/>
          </p:cNvPicPr>
          <p:nvPr userDrawn="1"/>
        </p:nvPicPr>
        <p:blipFill>
          <a:blip r:embed="rId3"/>
          <a:stretch>
            <a:fillRect/>
          </a:stretch>
        </p:blipFill>
        <p:spPr>
          <a:xfrm>
            <a:off x="378923" y="6578697"/>
            <a:ext cx="566078" cy="147131"/>
          </a:xfrm>
          <a:prstGeom prst="rect">
            <a:avLst/>
          </a:prstGeom>
        </p:spPr>
      </p:pic>
    </p:spTree>
    <p:extLst>
      <p:ext uri="{BB962C8B-B14F-4D97-AF65-F5344CB8AC3E}">
        <p14:creationId xmlns:p14="http://schemas.microsoft.com/office/powerpoint/2010/main" val="83953178"/>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1_Section Divider [White-B]">
    <p:bg>
      <p:bgRef idx="1001">
        <a:schemeClr val="bg1"/>
      </p:bgRef>
    </p:bg>
    <p:spTree>
      <p:nvGrpSpPr>
        <p:cNvPr id="1" name=""/>
        <p:cNvGrpSpPr/>
        <p:nvPr/>
      </p:nvGrpSpPr>
      <p:grpSpPr>
        <a:xfrm>
          <a:off x="0" y="0"/>
          <a:ext cx="0" cy="0"/>
          <a:chOff x="0" y="0"/>
          <a:chExt cx="0" cy="0"/>
        </a:xfrm>
      </p:grpSpPr>
      <p:pic>
        <p:nvPicPr>
          <p:cNvPr id="3" name="Picture 2" descr="A close up of a logo&#10;&#10;Description automatically generated">
            <a:extLst>
              <a:ext uri="{FF2B5EF4-FFF2-40B4-BE49-F238E27FC236}">
                <a16:creationId xmlns:a16="http://schemas.microsoft.com/office/drawing/2014/main" id="{DBCDD68E-6A21-4946-A44A-CB84F98FF145}"/>
              </a:ext>
            </a:extLst>
          </p:cNvPr>
          <p:cNvPicPr>
            <a:picLocks noChangeAspect="1"/>
          </p:cNvPicPr>
          <p:nvPr userDrawn="1"/>
        </p:nvPicPr>
        <p:blipFill>
          <a:blip r:embed="rId2"/>
          <a:stretch>
            <a:fillRect/>
          </a:stretch>
        </p:blipFill>
        <p:spPr>
          <a:xfrm>
            <a:off x="1" y="0"/>
            <a:ext cx="12192000" cy="6858000"/>
          </a:xfrm>
          <a:prstGeom prst="rect">
            <a:avLst/>
          </a:prstGeom>
        </p:spPr>
      </p:pic>
      <p:sp>
        <p:nvSpPr>
          <p:cNvPr id="4" name="Title 1">
            <a:extLst>
              <a:ext uri="{FF2B5EF4-FFF2-40B4-BE49-F238E27FC236}">
                <a16:creationId xmlns:a16="http://schemas.microsoft.com/office/drawing/2014/main" id="{9629A7EB-210A-2B4C-9B5C-9D33BDD63F4E}"/>
              </a:ext>
            </a:extLst>
          </p:cNvPr>
          <p:cNvSpPr>
            <a:spLocks noGrp="1"/>
          </p:cNvSpPr>
          <p:nvPr>
            <p:ph type="title"/>
          </p:nvPr>
        </p:nvSpPr>
        <p:spPr>
          <a:xfrm>
            <a:off x="310897" y="312663"/>
            <a:ext cx="9211365" cy="646189"/>
          </a:xfrm>
        </p:spPr>
        <p:txBody>
          <a:bodyPr lIns="45720" rIns="45720"/>
          <a:lstStyle>
            <a:lvl1pPr>
              <a:defRPr lang="en-US" sz="2799" b="0" i="0" kern="1200">
                <a:solidFill>
                  <a:srgbClr val="FA0F00"/>
                </a:solidFill>
                <a:latin typeface="Adobe Clean ExtraBold" panose="020B0503020404020204" pitchFamily="34" charset="0"/>
                <a:ea typeface="+mj-ea"/>
                <a:cs typeface="+mj-cs"/>
              </a:defRPr>
            </a:lvl1pPr>
          </a:lstStyle>
          <a:p>
            <a:r>
              <a:rPr lang="en-US"/>
              <a:t>Click to edit Master title style</a:t>
            </a:r>
          </a:p>
        </p:txBody>
      </p:sp>
      <p:sp>
        <p:nvSpPr>
          <p:cNvPr id="5" name="Content Placeholder 15">
            <a:extLst>
              <a:ext uri="{FF2B5EF4-FFF2-40B4-BE49-F238E27FC236}">
                <a16:creationId xmlns:a16="http://schemas.microsoft.com/office/drawing/2014/main" id="{262CBEB6-D5CD-B542-A506-021AB5F2B704}"/>
              </a:ext>
            </a:extLst>
          </p:cNvPr>
          <p:cNvSpPr>
            <a:spLocks noGrp="1"/>
          </p:cNvSpPr>
          <p:nvPr>
            <p:ph sz="quarter" idx="13"/>
          </p:nvPr>
        </p:nvSpPr>
        <p:spPr>
          <a:xfrm>
            <a:off x="291060" y="1394086"/>
            <a:ext cx="9231201" cy="4636008"/>
          </a:xfrm>
        </p:spPr>
        <p:txBody>
          <a:bodyPr lIns="45720" rIns="45720" anchor="t">
            <a:noAutofit/>
          </a:bodyPr>
          <a:lstStyle>
            <a:lvl1pPr marL="233293" indent="-233293">
              <a:lnSpc>
                <a:spcPct val="100000"/>
              </a:lnSpc>
              <a:buFont typeface="Arial" panose="020B0604020202020204" pitchFamily="34" charset="0"/>
              <a:buChar char="•"/>
              <a:defRPr>
                <a:solidFill>
                  <a:schemeClr val="tx1"/>
                </a:solidFill>
              </a:defRPr>
            </a:lvl1pPr>
            <a:lvl2pPr marL="690356" indent="-233293">
              <a:lnSpc>
                <a:spcPct val="100000"/>
              </a:lnSpc>
              <a:buFont typeface="Arial" panose="020B0604020202020204" pitchFamily="34" charset="0"/>
              <a:buChar char="•"/>
              <a:defRPr>
                <a:solidFill>
                  <a:schemeClr val="tx1"/>
                </a:solidFill>
              </a:defRPr>
            </a:lvl2pPr>
            <a:lvl3pPr marL="1147419" indent="-233293">
              <a:lnSpc>
                <a:spcPct val="100000"/>
              </a:lnSpc>
              <a:buFont typeface="Arial" panose="020B0604020202020204" pitchFamily="34" charset="0"/>
              <a:buChar char="•"/>
              <a:defRPr>
                <a:solidFill>
                  <a:schemeClr val="tx1"/>
                </a:solidFill>
              </a:defRPr>
            </a:lvl3pPr>
            <a:lvl4pPr marL="1604482" indent="-233293">
              <a:lnSpc>
                <a:spcPct val="100000"/>
              </a:lnSpc>
              <a:buFont typeface="Arial" panose="020B0604020202020204" pitchFamily="34" charset="0"/>
              <a:buChar char="•"/>
              <a:defRPr>
                <a:solidFill>
                  <a:schemeClr val="tx1"/>
                </a:solidFill>
              </a:defRPr>
            </a:lvl4pPr>
            <a:lvl5pPr marL="2061544" indent="-233293">
              <a:lnSpc>
                <a:spcPct val="100000"/>
              </a:lnSpc>
              <a:buFont typeface="Arial" panose="020B0604020202020204" pitchFamily="34" charset="0"/>
              <a:buChar cha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5">
            <a:extLst>
              <a:ext uri="{FF2B5EF4-FFF2-40B4-BE49-F238E27FC236}">
                <a16:creationId xmlns:a16="http://schemas.microsoft.com/office/drawing/2014/main" id="{AB1687DC-A279-2B42-A40D-FF191645F02C}"/>
              </a:ext>
            </a:extLst>
          </p:cNvPr>
          <p:cNvPicPr>
            <a:picLocks noChangeAspect="1"/>
          </p:cNvPicPr>
          <p:nvPr userDrawn="1"/>
        </p:nvPicPr>
        <p:blipFill>
          <a:blip r:embed="rId3"/>
          <a:stretch>
            <a:fillRect/>
          </a:stretch>
        </p:blipFill>
        <p:spPr>
          <a:xfrm>
            <a:off x="378923" y="6578697"/>
            <a:ext cx="566078" cy="147131"/>
          </a:xfrm>
          <a:prstGeom prst="rect">
            <a:avLst/>
          </a:prstGeom>
        </p:spPr>
      </p:pic>
    </p:spTree>
    <p:extLst>
      <p:ext uri="{BB962C8B-B14F-4D97-AF65-F5344CB8AC3E}">
        <p14:creationId xmlns:p14="http://schemas.microsoft.com/office/powerpoint/2010/main" val="1272884644"/>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Section Divider [Dark-A]">
    <p:bg>
      <p:bgRef idx="1001">
        <a:schemeClr val="bg1"/>
      </p:bgRef>
    </p:bg>
    <p:spTree>
      <p:nvGrpSpPr>
        <p:cNvPr id="1" name=""/>
        <p:cNvGrpSpPr/>
        <p:nvPr/>
      </p:nvGrpSpPr>
      <p:grpSpPr>
        <a:xfrm>
          <a:off x="0" y="0"/>
          <a:ext cx="0" cy="0"/>
          <a:chOff x="0" y="0"/>
          <a:chExt cx="0" cy="0"/>
        </a:xfrm>
      </p:grpSpPr>
      <p:pic>
        <p:nvPicPr>
          <p:cNvPr id="3" name="Picture 2" descr="A picture containing computer&#10;&#10;Description automatically generated">
            <a:extLst>
              <a:ext uri="{FF2B5EF4-FFF2-40B4-BE49-F238E27FC236}">
                <a16:creationId xmlns:a16="http://schemas.microsoft.com/office/drawing/2014/main" id="{7AD3869F-D3E8-4162-AC9C-5E105DCDCD36}"/>
              </a:ext>
            </a:extLst>
          </p:cNvPr>
          <p:cNvPicPr>
            <a:picLocks noChangeAspect="1"/>
          </p:cNvPicPr>
          <p:nvPr userDrawn="1"/>
        </p:nvPicPr>
        <p:blipFill>
          <a:blip r:embed="rId2"/>
          <a:stretch>
            <a:fillRect/>
          </a:stretch>
        </p:blipFill>
        <p:spPr>
          <a:xfrm>
            <a:off x="1" y="0"/>
            <a:ext cx="12192000" cy="6858000"/>
          </a:xfrm>
          <a:prstGeom prst="rect">
            <a:avLst/>
          </a:prstGeom>
        </p:spPr>
      </p:pic>
      <p:sp>
        <p:nvSpPr>
          <p:cNvPr id="8" name="Content Placeholder 8">
            <a:extLst>
              <a:ext uri="{FF2B5EF4-FFF2-40B4-BE49-F238E27FC236}">
                <a16:creationId xmlns:a16="http://schemas.microsoft.com/office/drawing/2014/main" id="{80F40C7B-8B85-E841-951C-D0451CD79919}"/>
              </a:ext>
            </a:extLst>
          </p:cNvPr>
          <p:cNvSpPr>
            <a:spLocks noGrp="1"/>
          </p:cNvSpPr>
          <p:nvPr>
            <p:ph sz="quarter" idx="12" hasCustomPrompt="1"/>
          </p:nvPr>
        </p:nvSpPr>
        <p:spPr>
          <a:xfrm>
            <a:off x="794789" y="2796820"/>
            <a:ext cx="5909954" cy="1394267"/>
          </a:xfrm>
          <a:prstGeom prst="rect">
            <a:avLst/>
          </a:prstGeom>
        </p:spPr>
        <p:txBody>
          <a:bodyPr/>
          <a:lstStyle>
            <a:lvl1pPr marL="0" indent="0">
              <a:lnSpc>
                <a:spcPct val="75000"/>
              </a:lnSpc>
              <a:buNone/>
              <a:defRPr sz="3599" b="1" i="0" baseline="0">
                <a:solidFill>
                  <a:schemeClr val="bg1"/>
                </a:solidFill>
                <a:latin typeface="Adobe Clean ExtraBold" panose="020B0503020404020204" pitchFamily="34" charset="0"/>
              </a:defRPr>
            </a:lvl1pPr>
          </a:lstStyle>
          <a:p>
            <a:pPr lvl="0"/>
            <a:r>
              <a:rPr lang="en-US"/>
              <a:t>Click to edit section divider title</a:t>
            </a:r>
          </a:p>
        </p:txBody>
      </p:sp>
    </p:spTree>
    <p:extLst>
      <p:ext uri="{BB962C8B-B14F-4D97-AF65-F5344CB8AC3E}">
        <p14:creationId xmlns:p14="http://schemas.microsoft.com/office/powerpoint/2010/main" val="3307677499"/>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Section Divider [Dark-A]">
    <p:bg>
      <p:bgRef idx="1001">
        <a:schemeClr val="bg1"/>
      </p:bgRef>
    </p:bg>
    <p:spTree>
      <p:nvGrpSpPr>
        <p:cNvPr id="1" name=""/>
        <p:cNvGrpSpPr/>
        <p:nvPr/>
      </p:nvGrpSpPr>
      <p:grpSpPr>
        <a:xfrm>
          <a:off x="0" y="0"/>
          <a:ext cx="0" cy="0"/>
          <a:chOff x="0" y="0"/>
          <a:chExt cx="0" cy="0"/>
        </a:xfrm>
      </p:grpSpPr>
      <p:pic>
        <p:nvPicPr>
          <p:cNvPr id="3" name="Picture 2" descr="A picture containing computer&#10;&#10;Description automatically generated">
            <a:extLst>
              <a:ext uri="{FF2B5EF4-FFF2-40B4-BE49-F238E27FC236}">
                <a16:creationId xmlns:a16="http://schemas.microsoft.com/office/drawing/2014/main" id="{7AD3869F-D3E8-4162-AC9C-5E105DCDCD36}"/>
              </a:ext>
            </a:extLst>
          </p:cNvPr>
          <p:cNvPicPr>
            <a:picLocks noChangeAspect="1"/>
          </p:cNvPicPr>
          <p:nvPr userDrawn="1"/>
        </p:nvPicPr>
        <p:blipFill>
          <a:blip r:embed="rId2"/>
          <a:stretch>
            <a:fillRect/>
          </a:stretch>
        </p:blipFill>
        <p:spPr>
          <a:xfrm>
            <a:off x="1" y="0"/>
            <a:ext cx="12192000" cy="6858000"/>
          </a:xfrm>
          <a:prstGeom prst="rect">
            <a:avLst/>
          </a:prstGeom>
        </p:spPr>
      </p:pic>
      <p:sp>
        <p:nvSpPr>
          <p:cNvPr id="4" name="Title 1">
            <a:extLst>
              <a:ext uri="{FF2B5EF4-FFF2-40B4-BE49-F238E27FC236}">
                <a16:creationId xmlns:a16="http://schemas.microsoft.com/office/drawing/2014/main" id="{76B26FD8-AA01-9D44-9D4A-F29716E5EBC5}"/>
              </a:ext>
            </a:extLst>
          </p:cNvPr>
          <p:cNvSpPr>
            <a:spLocks noGrp="1"/>
          </p:cNvSpPr>
          <p:nvPr>
            <p:ph type="title"/>
          </p:nvPr>
        </p:nvSpPr>
        <p:spPr>
          <a:xfrm>
            <a:off x="310897" y="312663"/>
            <a:ext cx="9211365" cy="646189"/>
          </a:xfrm>
        </p:spPr>
        <p:txBody>
          <a:bodyPr lIns="45720" rIns="45720"/>
          <a:lstStyle>
            <a:lvl1pPr>
              <a:defRPr>
                <a:solidFill>
                  <a:schemeClr val="bg1"/>
                </a:solidFill>
              </a:defRPr>
            </a:lvl1pPr>
          </a:lstStyle>
          <a:p>
            <a:r>
              <a:rPr lang="en-US"/>
              <a:t>Click to edit Master title style</a:t>
            </a:r>
          </a:p>
        </p:txBody>
      </p:sp>
      <p:sp>
        <p:nvSpPr>
          <p:cNvPr id="5" name="Content Placeholder 15">
            <a:extLst>
              <a:ext uri="{FF2B5EF4-FFF2-40B4-BE49-F238E27FC236}">
                <a16:creationId xmlns:a16="http://schemas.microsoft.com/office/drawing/2014/main" id="{1B2E264B-6B5D-2545-85B4-4FEC193F89E8}"/>
              </a:ext>
            </a:extLst>
          </p:cNvPr>
          <p:cNvSpPr>
            <a:spLocks noGrp="1"/>
          </p:cNvSpPr>
          <p:nvPr>
            <p:ph sz="quarter" idx="13"/>
          </p:nvPr>
        </p:nvSpPr>
        <p:spPr>
          <a:xfrm>
            <a:off x="291060" y="1394086"/>
            <a:ext cx="9231201" cy="4636008"/>
          </a:xfrm>
        </p:spPr>
        <p:txBody>
          <a:bodyPr lIns="45720" rIns="45720" anchor="t">
            <a:noAutofit/>
          </a:bodyPr>
          <a:lstStyle>
            <a:lvl1pPr marL="233293" indent="-233293">
              <a:lnSpc>
                <a:spcPct val="100000"/>
              </a:lnSpc>
              <a:buFont typeface="Arial" panose="020B0604020202020204" pitchFamily="34" charset="0"/>
              <a:buChar char="•"/>
              <a:defRPr>
                <a:solidFill>
                  <a:schemeClr val="bg1"/>
                </a:solidFill>
              </a:defRPr>
            </a:lvl1pPr>
            <a:lvl2pPr marL="690356" indent="-233293">
              <a:lnSpc>
                <a:spcPct val="100000"/>
              </a:lnSpc>
              <a:buFont typeface="Arial" panose="020B0604020202020204" pitchFamily="34" charset="0"/>
              <a:buChar char="•"/>
              <a:defRPr>
                <a:solidFill>
                  <a:schemeClr val="bg1"/>
                </a:solidFill>
              </a:defRPr>
            </a:lvl2pPr>
            <a:lvl3pPr marL="1147419" indent="-233293">
              <a:lnSpc>
                <a:spcPct val="100000"/>
              </a:lnSpc>
              <a:buFont typeface="Arial" panose="020B0604020202020204" pitchFamily="34" charset="0"/>
              <a:buChar char="•"/>
              <a:defRPr>
                <a:solidFill>
                  <a:schemeClr val="bg1"/>
                </a:solidFill>
              </a:defRPr>
            </a:lvl3pPr>
            <a:lvl4pPr marL="1604482" indent="-233293">
              <a:lnSpc>
                <a:spcPct val="100000"/>
              </a:lnSpc>
              <a:buFont typeface="Arial" panose="020B0604020202020204" pitchFamily="34" charset="0"/>
              <a:buChar char="•"/>
              <a:defRPr>
                <a:solidFill>
                  <a:schemeClr val="bg1"/>
                </a:solidFill>
              </a:defRPr>
            </a:lvl4pPr>
            <a:lvl5pPr marL="2061544" indent="-233293">
              <a:lnSpc>
                <a:spcPct val="100000"/>
              </a:lnSpc>
              <a:buFont typeface="Arial" panose="020B0604020202020204" pitchFamily="34" charset="0"/>
              <a:buChar cha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5">
            <a:extLst>
              <a:ext uri="{FF2B5EF4-FFF2-40B4-BE49-F238E27FC236}">
                <a16:creationId xmlns:a16="http://schemas.microsoft.com/office/drawing/2014/main" id="{AB12E95A-325B-4A48-AD03-97410B3BA1E7}"/>
              </a:ext>
            </a:extLst>
          </p:cNvPr>
          <p:cNvPicPr>
            <a:picLocks noChangeAspect="1"/>
          </p:cNvPicPr>
          <p:nvPr userDrawn="1"/>
        </p:nvPicPr>
        <p:blipFill>
          <a:blip r:embed="rId3"/>
          <a:stretch>
            <a:fillRect/>
          </a:stretch>
        </p:blipFill>
        <p:spPr>
          <a:xfrm>
            <a:off x="379613" y="6578697"/>
            <a:ext cx="566079" cy="147131"/>
          </a:xfrm>
          <a:prstGeom prst="rect">
            <a:avLst/>
          </a:prstGeom>
        </p:spPr>
      </p:pic>
    </p:spTree>
    <p:extLst>
      <p:ext uri="{BB962C8B-B14F-4D97-AF65-F5344CB8AC3E}">
        <p14:creationId xmlns:p14="http://schemas.microsoft.com/office/powerpoint/2010/main" val="236296459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1_Section Divider [Dark-B]">
    <p:bg>
      <p:bgRef idx="1001">
        <a:schemeClr val="bg1"/>
      </p:bgRef>
    </p:bg>
    <p:spTree>
      <p:nvGrpSpPr>
        <p:cNvPr id="1" name=""/>
        <p:cNvGrpSpPr/>
        <p:nvPr/>
      </p:nvGrpSpPr>
      <p:grpSpPr>
        <a:xfrm>
          <a:off x="0" y="0"/>
          <a:ext cx="0" cy="0"/>
          <a:chOff x="0" y="0"/>
          <a:chExt cx="0" cy="0"/>
        </a:xfrm>
      </p:grpSpPr>
      <p:pic>
        <p:nvPicPr>
          <p:cNvPr id="3" name="Picture 2" descr="A close up of a logo&#10;&#10;Description automatically generated">
            <a:extLst>
              <a:ext uri="{FF2B5EF4-FFF2-40B4-BE49-F238E27FC236}">
                <a16:creationId xmlns:a16="http://schemas.microsoft.com/office/drawing/2014/main" id="{C1E84E48-4621-413D-8B33-D60987BD97E9}"/>
              </a:ext>
            </a:extLst>
          </p:cNvPr>
          <p:cNvPicPr>
            <a:picLocks noChangeAspect="1"/>
          </p:cNvPicPr>
          <p:nvPr userDrawn="1"/>
        </p:nvPicPr>
        <p:blipFill>
          <a:blip r:embed="rId2"/>
          <a:stretch>
            <a:fillRect/>
          </a:stretch>
        </p:blipFill>
        <p:spPr>
          <a:xfrm>
            <a:off x="1" y="0"/>
            <a:ext cx="12192000" cy="6858000"/>
          </a:xfrm>
          <a:prstGeom prst="rect">
            <a:avLst/>
          </a:prstGeom>
        </p:spPr>
      </p:pic>
      <p:sp>
        <p:nvSpPr>
          <p:cNvPr id="4" name="Title 1">
            <a:extLst>
              <a:ext uri="{FF2B5EF4-FFF2-40B4-BE49-F238E27FC236}">
                <a16:creationId xmlns:a16="http://schemas.microsoft.com/office/drawing/2014/main" id="{1EEB2288-8444-D948-A894-1AF0075621AF}"/>
              </a:ext>
            </a:extLst>
          </p:cNvPr>
          <p:cNvSpPr>
            <a:spLocks noGrp="1"/>
          </p:cNvSpPr>
          <p:nvPr>
            <p:ph type="title"/>
          </p:nvPr>
        </p:nvSpPr>
        <p:spPr>
          <a:xfrm>
            <a:off x="310897" y="312663"/>
            <a:ext cx="9211365" cy="646189"/>
          </a:xfrm>
        </p:spPr>
        <p:txBody>
          <a:bodyPr lIns="45720" rIns="45720"/>
          <a:lstStyle>
            <a:lvl1pPr>
              <a:defRPr>
                <a:solidFill>
                  <a:schemeClr val="bg1"/>
                </a:solidFill>
              </a:defRPr>
            </a:lvl1pPr>
          </a:lstStyle>
          <a:p>
            <a:r>
              <a:rPr lang="en-US"/>
              <a:t>Click to edit Master title style</a:t>
            </a:r>
          </a:p>
        </p:txBody>
      </p:sp>
      <p:sp>
        <p:nvSpPr>
          <p:cNvPr id="5" name="Content Placeholder 15">
            <a:extLst>
              <a:ext uri="{FF2B5EF4-FFF2-40B4-BE49-F238E27FC236}">
                <a16:creationId xmlns:a16="http://schemas.microsoft.com/office/drawing/2014/main" id="{E207978E-B848-7441-A908-320A25990BD5}"/>
              </a:ext>
            </a:extLst>
          </p:cNvPr>
          <p:cNvSpPr>
            <a:spLocks noGrp="1"/>
          </p:cNvSpPr>
          <p:nvPr>
            <p:ph sz="quarter" idx="13"/>
          </p:nvPr>
        </p:nvSpPr>
        <p:spPr>
          <a:xfrm>
            <a:off x="291060" y="1394086"/>
            <a:ext cx="9231201" cy="4636008"/>
          </a:xfrm>
        </p:spPr>
        <p:txBody>
          <a:bodyPr lIns="45720" rIns="45720" anchor="t">
            <a:noAutofit/>
          </a:bodyPr>
          <a:lstStyle>
            <a:lvl1pPr marL="233293" indent="-233293">
              <a:lnSpc>
                <a:spcPct val="100000"/>
              </a:lnSpc>
              <a:buFont typeface="Arial" panose="020B0604020202020204" pitchFamily="34" charset="0"/>
              <a:buChar char="•"/>
              <a:defRPr>
                <a:solidFill>
                  <a:schemeClr val="bg1"/>
                </a:solidFill>
              </a:defRPr>
            </a:lvl1pPr>
            <a:lvl2pPr marL="690356" indent="-233293">
              <a:lnSpc>
                <a:spcPct val="100000"/>
              </a:lnSpc>
              <a:buFont typeface="Arial" panose="020B0604020202020204" pitchFamily="34" charset="0"/>
              <a:buChar char="•"/>
              <a:defRPr>
                <a:solidFill>
                  <a:schemeClr val="bg1"/>
                </a:solidFill>
              </a:defRPr>
            </a:lvl2pPr>
            <a:lvl3pPr marL="1147419" indent="-233293">
              <a:lnSpc>
                <a:spcPct val="100000"/>
              </a:lnSpc>
              <a:buFont typeface="Arial" panose="020B0604020202020204" pitchFamily="34" charset="0"/>
              <a:buChar char="•"/>
              <a:defRPr>
                <a:solidFill>
                  <a:schemeClr val="bg1"/>
                </a:solidFill>
              </a:defRPr>
            </a:lvl3pPr>
            <a:lvl4pPr marL="1604482" indent="-233293">
              <a:lnSpc>
                <a:spcPct val="100000"/>
              </a:lnSpc>
              <a:buFont typeface="Arial" panose="020B0604020202020204" pitchFamily="34" charset="0"/>
              <a:buChar char="•"/>
              <a:defRPr>
                <a:solidFill>
                  <a:schemeClr val="bg1"/>
                </a:solidFill>
              </a:defRPr>
            </a:lvl4pPr>
            <a:lvl5pPr marL="2061544" indent="-233293">
              <a:lnSpc>
                <a:spcPct val="100000"/>
              </a:lnSpc>
              <a:buFont typeface="Arial" panose="020B0604020202020204" pitchFamily="34" charset="0"/>
              <a:buChar cha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5">
            <a:extLst>
              <a:ext uri="{FF2B5EF4-FFF2-40B4-BE49-F238E27FC236}">
                <a16:creationId xmlns:a16="http://schemas.microsoft.com/office/drawing/2014/main" id="{AB209FB9-299A-9E49-94D0-B2D5747A272C}"/>
              </a:ext>
            </a:extLst>
          </p:cNvPr>
          <p:cNvPicPr>
            <a:picLocks noChangeAspect="1"/>
          </p:cNvPicPr>
          <p:nvPr userDrawn="1"/>
        </p:nvPicPr>
        <p:blipFill>
          <a:blip r:embed="rId3"/>
          <a:stretch>
            <a:fillRect/>
          </a:stretch>
        </p:blipFill>
        <p:spPr>
          <a:xfrm>
            <a:off x="379613" y="6578697"/>
            <a:ext cx="566079" cy="147131"/>
          </a:xfrm>
          <a:prstGeom prst="rect">
            <a:avLst/>
          </a:prstGeom>
        </p:spPr>
      </p:pic>
    </p:spTree>
    <p:extLst>
      <p:ext uri="{BB962C8B-B14F-4D97-AF65-F5344CB8AC3E}">
        <p14:creationId xmlns:p14="http://schemas.microsoft.com/office/powerpoint/2010/main" val="2081750820"/>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pic>
        <p:nvPicPr>
          <p:cNvPr id="13" name="Picture 12" descr="A picture containing drawing&#10;&#10;Description automatically generated">
            <a:extLst>
              <a:ext uri="{FF2B5EF4-FFF2-40B4-BE49-F238E27FC236}">
                <a16:creationId xmlns:a16="http://schemas.microsoft.com/office/drawing/2014/main" id="{AB79084A-2375-446C-803B-D98146722F1A}"/>
              </a:ext>
            </a:extLst>
          </p:cNvPr>
          <p:cNvPicPr>
            <a:picLocks noChangeAspect="1"/>
          </p:cNvPicPr>
          <p:nvPr userDrawn="1"/>
        </p:nvPicPr>
        <p:blipFill>
          <a:blip r:embed="rId2"/>
          <a:stretch>
            <a:fillRect/>
          </a:stretch>
        </p:blipFill>
        <p:spPr>
          <a:xfrm>
            <a:off x="1" y="0"/>
            <a:ext cx="12192000" cy="6858000"/>
          </a:xfrm>
          <a:prstGeom prst="rect">
            <a:avLst/>
          </a:prstGeom>
        </p:spPr>
      </p:pic>
      <p:sp>
        <p:nvSpPr>
          <p:cNvPr id="6" name="Title 1">
            <a:extLst>
              <a:ext uri="{FF2B5EF4-FFF2-40B4-BE49-F238E27FC236}">
                <a16:creationId xmlns:a16="http://schemas.microsoft.com/office/drawing/2014/main" id="{E21D341B-B20F-BF46-8E23-73791B22FBF7}"/>
              </a:ext>
            </a:extLst>
          </p:cNvPr>
          <p:cNvSpPr>
            <a:spLocks noGrp="1"/>
          </p:cNvSpPr>
          <p:nvPr>
            <p:ph type="title"/>
          </p:nvPr>
        </p:nvSpPr>
        <p:spPr>
          <a:xfrm>
            <a:off x="310897" y="312663"/>
            <a:ext cx="9211365" cy="646189"/>
          </a:xfrm>
        </p:spPr>
        <p:txBody>
          <a:bodyPr lIns="45720" rIns="45720"/>
          <a:lstStyle>
            <a:lvl1pPr>
              <a:defRPr>
                <a:solidFill>
                  <a:schemeClr val="bg1"/>
                </a:solidFill>
              </a:defRPr>
            </a:lvl1pPr>
          </a:lstStyle>
          <a:p>
            <a:r>
              <a:rPr lang="en-US"/>
              <a:t>Click to edit Master title style</a:t>
            </a:r>
          </a:p>
        </p:txBody>
      </p:sp>
      <p:sp>
        <p:nvSpPr>
          <p:cNvPr id="7" name="Date Placeholder 2">
            <a:extLst>
              <a:ext uri="{FF2B5EF4-FFF2-40B4-BE49-F238E27FC236}">
                <a16:creationId xmlns:a16="http://schemas.microsoft.com/office/drawing/2014/main" id="{EA3DFB38-4D53-4A4A-A0CA-F60C711E7CB0}"/>
              </a:ext>
            </a:extLst>
          </p:cNvPr>
          <p:cNvSpPr>
            <a:spLocks noGrp="1"/>
          </p:cNvSpPr>
          <p:nvPr>
            <p:ph type="dt" sz="half" idx="10"/>
          </p:nvPr>
        </p:nvSpPr>
        <p:spPr>
          <a:xfrm>
            <a:off x="11559241" y="6921699"/>
            <a:ext cx="632759" cy="267660"/>
          </a:xfrm>
        </p:spPr>
        <p:txBody>
          <a:bodyPr/>
          <a:lstStyle>
            <a:lvl1pPr>
              <a:defRPr>
                <a:solidFill>
                  <a:schemeClr val="bg1"/>
                </a:solidFill>
              </a:defRPr>
            </a:lvl1pPr>
          </a:lstStyle>
          <a:p>
            <a:fld id="{8CB0EC54-4295-4C49-9904-62E624678780}" type="datetime1">
              <a:rPr lang="en-US" smtClean="0"/>
              <a:pPr/>
              <a:t>2/29/2024</a:t>
            </a:fld>
            <a:endParaRPr lang="en-US"/>
          </a:p>
        </p:txBody>
      </p:sp>
      <p:sp>
        <p:nvSpPr>
          <p:cNvPr id="10" name="Content Placeholder 15">
            <a:extLst>
              <a:ext uri="{FF2B5EF4-FFF2-40B4-BE49-F238E27FC236}">
                <a16:creationId xmlns:a16="http://schemas.microsoft.com/office/drawing/2014/main" id="{88BCD240-859A-9143-802C-457AC7765F67}"/>
              </a:ext>
            </a:extLst>
          </p:cNvPr>
          <p:cNvSpPr>
            <a:spLocks noGrp="1"/>
          </p:cNvSpPr>
          <p:nvPr>
            <p:ph sz="quarter" idx="13"/>
          </p:nvPr>
        </p:nvSpPr>
        <p:spPr>
          <a:xfrm>
            <a:off x="291060" y="1394086"/>
            <a:ext cx="9231201" cy="4636008"/>
          </a:xfrm>
        </p:spPr>
        <p:txBody>
          <a:bodyPr lIns="45720" rIns="45720" anchor="t">
            <a:noAutofit/>
          </a:bodyPr>
          <a:lstStyle>
            <a:lvl1pPr marL="233293" indent="-233293">
              <a:lnSpc>
                <a:spcPct val="100000"/>
              </a:lnSpc>
              <a:buFont typeface="Arial" panose="020B0604020202020204" pitchFamily="34" charset="0"/>
              <a:buChar char="•"/>
              <a:defRPr>
                <a:solidFill>
                  <a:schemeClr val="bg1"/>
                </a:solidFill>
              </a:defRPr>
            </a:lvl1pPr>
            <a:lvl2pPr marL="690356" indent="-233293">
              <a:lnSpc>
                <a:spcPct val="100000"/>
              </a:lnSpc>
              <a:buFont typeface="Arial" panose="020B0604020202020204" pitchFamily="34" charset="0"/>
              <a:buChar char="•"/>
              <a:defRPr>
                <a:solidFill>
                  <a:schemeClr val="bg1"/>
                </a:solidFill>
              </a:defRPr>
            </a:lvl2pPr>
            <a:lvl3pPr marL="1147419" indent="-233293">
              <a:lnSpc>
                <a:spcPct val="100000"/>
              </a:lnSpc>
              <a:buFont typeface="Arial" panose="020B0604020202020204" pitchFamily="34" charset="0"/>
              <a:buChar char="•"/>
              <a:defRPr>
                <a:solidFill>
                  <a:schemeClr val="bg1"/>
                </a:solidFill>
              </a:defRPr>
            </a:lvl3pPr>
            <a:lvl4pPr marL="1604482" indent="-233293">
              <a:lnSpc>
                <a:spcPct val="100000"/>
              </a:lnSpc>
              <a:buFont typeface="Arial" panose="020B0604020202020204" pitchFamily="34" charset="0"/>
              <a:buChar char="•"/>
              <a:defRPr>
                <a:solidFill>
                  <a:schemeClr val="bg1"/>
                </a:solidFill>
              </a:defRPr>
            </a:lvl4pPr>
            <a:lvl5pPr marL="2061544" indent="-233293">
              <a:lnSpc>
                <a:spcPct val="100000"/>
              </a:lnSpc>
              <a:buFont typeface="Arial" panose="020B0604020202020204" pitchFamily="34" charset="0"/>
              <a:buChar cha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1" name="Picture 10">
            <a:extLst>
              <a:ext uri="{FF2B5EF4-FFF2-40B4-BE49-F238E27FC236}">
                <a16:creationId xmlns:a16="http://schemas.microsoft.com/office/drawing/2014/main" id="{0718E6E5-09A1-1441-ABD8-86C716E8C1DE}"/>
              </a:ext>
            </a:extLst>
          </p:cNvPr>
          <p:cNvPicPr>
            <a:picLocks noChangeAspect="1"/>
          </p:cNvPicPr>
          <p:nvPr userDrawn="1"/>
        </p:nvPicPr>
        <p:blipFill>
          <a:blip r:embed="rId3"/>
          <a:stretch>
            <a:fillRect/>
          </a:stretch>
        </p:blipFill>
        <p:spPr>
          <a:xfrm>
            <a:off x="379613" y="6578697"/>
            <a:ext cx="566079" cy="147131"/>
          </a:xfrm>
          <a:prstGeom prst="rect">
            <a:avLst/>
          </a:prstGeom>
        </p:spPr>
      </p:pic>
    </p:spTree>
    <p:extLst>
      <p:ext uri="{BB962C8B-B14F-4D97-AF65-F5344CB8AC3E}">
        <p14:creationId xmlns:p14="http://schemas.microsoft.com/office/powerpoint/2010/main" val="1990315463"/>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ontent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D86A6C-8376-1E41-BD5C-E20A76288A7C}"/>
              </a:ext>
            </a:extLst>
          </p:cNvPr>
          <p:cNvSpPr>
            <a:spLocks noGrp="1"/>
          </p:cNvSpPr>
          <p:nvPr>
            <p:ph type="title"/>
          </p:nvPr>
        </p:nvSpPr>
        <p:spPr>
          <a:xfrm>
            <a:off x="310897" y="312663"/>
            <a:ext cx="11494008" cy="646189"/>
          </a:xfrm>
        </p:spPr>
        <p:txBody>
          <a:bodyPr lIns="45720" rIns="45720"/>
          <a:lstStyle/>
          <a:p>
            <a:r>
              <a:rPr lang="en-US"/>
              <a:t>Click to edit Master title style</a:t>
            </a:r>
          </a:p>
        </p:txBody>
      </p:sp>
      <p:sp>
        <p:nvSpPr>
          <p:cNvPr id="3" name="Date Placeholder 2">
            <a:extLst>
              <a:ext uri="{FF2B5EF4-FFF2-40B4-BE49-F238E27FC236}">
                <a16:creationId xmlns:a16="http://schemas.microsoft.com/office/drawing/2014/main" id="{44B3472C-7D95-F84A-A3A5-3FF355EE73E3}"/>
              </a:ext>
            </a:extLst>
          </p:cNvPr>
          <p:cNvSpPr>
            <a:spLocks noGrp="1"/>
          </p:cNvSpPr>
          <p:nvPr>
            <p:ph type="dt" sz="half" idx="10"/>
          </p:nvPr>
        </p:nvSpPr>
        <p:spPr>
          <a:xfrm>
            <a:off x="11559241" y="6921699"/>
            <a:ext cx="632759" cy="267660"/>
          </a:xfrm>
        </p:spPr>
        <p:txBody>
          <a:bodyPr/>
          <a:lstStyle/>
          <a:p>
            <a:fld id="{8CB0EC54-4295-4C49-9904-62E624678780}" type="datetime1">
              <a:rPr lang="en-US" smtClean="0"/>
              <a:t>2/29/2024</a:t>
            </a:fld>
            <a:endParaRPr lang="en-US"/>
          </a:p>
        </p:txBody>
      </p:sp>
      <p:sp>
        <p:nvSpPr>
          <p:cNvPr id="16" name="Content Placeholder 15">
            <a:extLst>
              <a:ext uri="{FF2B5EF4-FFF2-40B4-BE49-F238E27FC236}">
                <a16:creationId xmlns:a16="http://schemas.microsoft.com/office/drawing/2014/main" id="{4EE18BCB-5B0C-CC43-82F4-E212011C84B9}"/>
              </a:ext>
            </a:extLst>
          </p:cNvPr>
          <p:cNvSpPr>
            <a:spLocks noGrp="1"/>
          </p:cNvSpPr>
          <p:nvPr>
            <p:ph sz="quarter" idx="13"/>
          </p:nvPr>
        </p:nvSpPr>
        <p:spPr>
          <a:xfrm>
            <a:off x="291060" y="1394086"/>
            <a:ext cx="11521440" cy="4636008"/>
          </a:xfrm>
        </p:spPr>
        <p:txBody>
          <a:bodyPr lIns="45720" rIns="45720" anchor="t">
            <a:noAutofit/>
          </a:bodyPr>
          <a:lstStyle>
            <a:lvl1pPr marL="233293" indent="-233293">
              <a:lnSpc>
                <a:spcPct val="100000"/>
              </a:lnSpc>
              <a:buFont typeface="Arial" panose="020B0604020202020204" pitchFamily="34" charset="0"/>
              <a:buChar char="•"/>
              <a:defRPr/>
            </a:lvl1pPr>
            <a:lvl2pPr marL="690356" indent="-233293">
              <a:lnSpc>
                <a:spcPct val="100000"/>
              </a:lnSpc>
              <a:buFont typeface="Arial" panose="020B0604020202020204" pitchFamily="34" charset="0"/>
              <a:buChar char="•"/>
              <a:defRPr/>
            </a:lvl2pPr>
            <a:lvl3pPr marL="1147419" indent="-233293">
              <a:lnSpc>
                <a:spcPct val="100000"/>
              </a:lnSpc>
              <a:buFont typeface="Arial" panose="020B0604020202020204" pitchFamily="34" charset="0"/>
              <a:buChar char="•"/>
              <a:defRPr/>
            </a:lvl3pPr>
            <a:lvl4pPr marL="1604482" indent="-233293">
              <a:lnSpc>
                <a:spcPct val="100000"/>
              </a:lnSpc>
              <a:buFont typeface="Arial" panose="020B0604020202020204" pitchFamily="34" charset="0"/>
              <a:buChar char="•"/>
              <a:defRPr/>
            </a:lvl4pPr>
            <a:lvl5pPr marL="2061544" indent="-233293">
              <a:lnSpc>
                <a:spcPct val="100000"/>
              </a:lnSpc>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2178841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Content Slide [Dark]">
    <p:bg>
      <p:bgPr>
        <a:solidFill>
          <a:schemeClr val="tx2"/>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1EECCFEF-2E34-41AB-8DA0-38A34C0B1514}"/>
              </a:ext>
            </a:extLst>
          </p:cNvPr>
          <p:cNvSpPr/>
          <p:nvPr userDrawn="1"/>
        </p:nvSpPr>
        <p:spPr>
          <a:xfrm>
            <a:off x="1" y="0"/>
            <a:ext cx="12192000" cy="6858000"/>
          </a:xfrm>
          <a:prstGeom prst="rect">
            <a:avLst/>
          </a:prstGeom>
          <a:solidFill>
            <a:srgbClr val="2C2C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9" name="Rectangle 8">
            <a:extLst>
              <a:ext uri="{FF2B5EF4-FFF2-40B4-BE49-F238E27FC236}">
                <a16:creationId xmlns:a16="http://schemas.microsoft.com/office/drawing/2014/main" id="{1BDB0B12-ED72-E742-A04D-80FB3DE67B12}"/>
              </a:ext>
            </a:extLst>
          </p:cNvPr>
          <p:cNvSpPr/>
          <p:nvPr userDrawn="1"/>
        </p:nvSpPr>
        <p:spPr>
          <a:xfrm>
            <a:off x="1" y="6446520"/>
            <a:ext cx="12192000" cy="41148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pic>
        <p:nvPicPr>
          <p:cNvPr id="15" name="Picture 14">
            <a:extLst>
              <a:ext uri="{FF2B5EF4-FFF2-40B4-BE49-F238E27FC236}">
                <a16:creationId xmlns:a16="http://schemas.microsoft.com/office/drawing/2014/main" id="{0000D5AA-51AA-4615-B224-7F76F87AE24E}"/>
              </a:ext>
            </a:extLst>
          </p:cNvPr>
          <p:cNvPicPr>
            <a:picLocks noChangeAspect="1"/>
          </p:cNvPicPr>
          <p:nvPr userDrawn="1"/>
        </p:nvPicPr>
        <p:blipFill>
          <a:blip r:embed="rId2"/>
          <a:stretch>
            <a:fillRect/>
          </a:stretch>
        </p:blipFill>
        <p:spPr>
          <a:xfrm>
            <a:off x="379613" y="6578697"/>
            <a:ext cx="566079" cy="147131"/>
          </a:xfrm>
          <a:prstGeom prst="rect">
            <a:avLst/>
          </a:prstGeom>
        </p:spPr>
      </p:pic>
      <p:sp>
        <p:nvSpPr>
          <p:cNvPr id="2" name="Title 1">
            <a:extLst>
              <a:ext uri="{FF2B5EF4-FFF2-40B4-BE49-F238E27FC236}">
                <a16:creationId xmlns:a16="http://schemas.microsoft.com/office/drawing/2014/main" id="{D1D86A6C-8376-1E41-BD5C-E20A76288A7C}"/>
              </a:ext>
            </a:extLst>
          </p:cNvPr>
          <p:cNvSpPr>
            <a:spLocks noGrp="1"/>
          </p:cNvSpPr>
          <p:nvPr>
            <p:ph type="title"/>
          </p:nvPr>
        </p:nvSpPr>
        <p:spPr>
          <a:xfrm>
            <a:off x="291060" y="312661"/>
            <a:ext cx="11498704" cy="646710"/>
          </a:xfrm>
        </p:spPr>
        <p:txBody>
          <a:bodyPr/>
          <a:lstStyle>
            <a:lvl1pPr>
              <a:defRPr>
                <a:solidFill>
                  <a:schemeClr val="bg1"/>
                </a:solidFill>
              </a:defRPr>
            </a:lvl1pPr>
          </a:lstStyle>
          <a:p>
            <a:r>
              <a:rPr lang="en-US"/>
              <a:t>Click to edit Master title style</a:t>
            </a:r>
          </a:p>
        </p:txBody>
      </p:sp>
      <p:sp>
        <p:nvSpPr>
          <p:cNvPr id="3" name="Date Placeholder 2">
            <a:extLst>
              <a:ext uri="{FF2B5EF4-FFF2-40B4-BE49-F238E27FC236}">
                <a16:creationId xmlns:a16="http://schemas.microsoft.com/office/drawing/2014/main" id="{44B3472C-7D95-F84A-A3A5-3FF355EE73E3}"/>
              </a:ext>
            </a:extLst>
          </p:cNvPr>
          <p:cNvSpPr>
            <a:spLocks noGrp="1"/>
          </p:cNvSpPr>
          <p:nvPr>
            <p:ph type="dt" sz="half" idx="10"/>
          </p:nvPr>
        </p:nvSpPr>
        <p:spPr/>
        <p:txBody>
          <a:bodyPr/>
          <a:lstStyle/>
          <a:p>
            <a:fld id="{5AA30E68-8AA3-4F04-9D54-83CA8C1FA3D2}" type="datetime1">
              <a:rPr lang="en-US" smtClean="0"/>
              <a:t>2/29/2024</a:t>
            </a:fld>
            <a:endParaRPr lang="en-US"/>
          </a:p>
        </p:txBody>
      </p:sp>
      <p:sp>
        <p:nvSpPr>
          <p:cNvPr id="16" name="Content Placeholder 15">
            <a:extLst>
              <a:ext uri="{FF2B5EF4-FFF2-40B4-BE49-F238E27FC236}">
                <a16:creationId xmlns:a16="http://schemas.microsoft.com/office/drawing/2014/main" id="{4EE18BCB-5B0C-CC43-82F4-E212011C84B9}"/>
              </a:ext>
            </a:extLst>
          </p:cNvPr>
          <p:cNvSpPr>
            <a:spLocks noGrp="1"/>
          </p:cNvSpPr>
          <p:nvPr>
            <p:ph sz="quarter" idx="13"/>
          </p:nvPr>
        </p:nvSpPr>
        <p:spPr>
          <a:xfrm>
            <a:off x="291060" y="1394086"/>
            <a:ext cx="11498704" cy="4646950"/>
          </a:xfrm>
        </p:spPr>
        <p:txBody>
          <a:bodyPr anchor="t"/>
          <a:lstStyle>
            <a:lvl1pPr marL="233293" indent="-233293">
              <a:lnSpc>
                <a:spcPct val="100000"/>
              </a:lnSpc>
              <a:buFont typeface="Arial" panose="020B0604020202020204" pitchFamily="34" charset="0"/>
              <a:buChar char="•"/>
              <a:defRPr>
                <a:solidFill>
                  <a:schemeClr val="bg1"/>
                </a:solidFill>
              </a:defRPr>
            </a:lvl1pPr>
            <a:lvl2pPr marL="690356" indent="-233293">
              <a:lnSpc>
                <a:spcPct val="100000"/>
              </a:lnSpc>
              <a:buFont typeface="Arial" panose="020B0604020202020204" pitchFamily="34" charset="0"/>
              <a:buChar char="•"/>
              <a:defRPr>
                <a:solidFill>
                  <a:schemeClr val="bg1"/>
                </a:solidFill>
              </a:defRPr>
            </a:lvl2pPr>
            <a:lvl3pPr marL="1147419" indent="-233293">
              <a:lnSpc>
                <a:spcPct val="100000"/>
              </a:lnSpc>
              <a:buFont typeface="Arial" panose="020B0604020202020204" pitchFamily="34" charset="0"/>
              <a:buChar char="•"/>
              <a:defRPr>
                <a:solidFill>
                  <a:schemeClr val="bg1"/>
                </a:solidFill>
              </a:defRPr>
            </a:lvl3pPr>
            <a:lvl4pPr marL="1604482" indent="-233293">
              <a:lnSpc>
                <a:spcPct val="100000"/>
              </a:lnSpc>
              <a:buFont typeface="Arial" panose="020B0604020202020204" pitchFamily="34" charset="0"/>
              <a:buChar char="•"/>
              <a:defRPr>
                <a:solidFill>
                  <a:schemeClr val="bg1"/>
                </a:solidFill>
              </a:defRPr>
            </a:lvl4pPr>
            <a:lvl5pPr marL="2061544" indent="-233293">
              <a:lnSpc>
                <a:spcPct val="100000"/>
              </a:lnSpc>
              <a:buFont typeface="Arial" panose="020B0604020202020204" pitchFamily="34" charset="0"/>
              <a:buChar cha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Date Placeholder 3">
            <a:extLst>
              <a:ext uri="{FF2B5EF4-FFF2-40B4-BE49-F238E27FC236}">
                <a16:creationId xmlns:a16="http://schemas.microsoft.com/office/drawing/2014/main" id="{898F48D3-EC8B-4901-861B-167FE5EBECED}"/>
              </a:ext>
            </a:extLst>
          </p:cNvPr>
          <p:cNvSpPr txBox="1">
            <a:spLocks/>
          </p:cNvSpPr>
          <p:nvPr userDrawn="1"/>
        </p:nvSpPr>
        <p:spPr>
          <a:xfrm>
            <a:off x="9302848" y="6560363"/>
            <a:ext cx="2599605" cy="274324"/>
          </a:xfrm>
          <a:prstGeom prst="rect">
            <a:avLst/>
          </a:prstGeom>
        </p:spPr>
        <p:txBody>
          <a:bodyPr/>
          <a:lstStyle>
            <a:defPPr>
              <a:defRPr lang="en-US"/>
            </a:defPPr>
            <a:lvl1pPr marL="0" algn="l" defTabSz="914400" rtl="0" eaLnBrk="1" latinLnBrk="0" hangingPunct="1">
              <a:defRPr sz="1400" kern="1200" baseline="0">
                <a:solidFill>
                  <a:srgbClr val="CFCFCE"/>
                </a:solidFill>
                <a:latin typeface="Adobe Clean ExtraBold" panose="020B05030204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126" rtl="0" eaLnBrk="1" fontAlgn="auto" latinLnBrk="0" hangingPunct="1">
              <a:lnSpc>
                <a:spcPct val="100000"/>
              </a:lnSpc>
              <a:spcBef>
                <a:spcPts val="0"/>
              </a:spcBef>
              <a:spcAft>
                <a:spcPts val="0"/>
              </a:spcAft>
              <a:buClrTx/>
              <a:buSzTx/>
              <a:buFontTx/>
              <a:buNone/>
              <a:tabLst/>
              <a:defRPr/>
            </a:pPr>
            <a:r>
              <a:rPr lang="en-US" sz="800" baseline="0">
                <a:solidFill>
                  <a:srgbClr val="6E6E6E"/>
                </a:solidFill>
                <a:latin typeface="Adobe Clean" panose="020B0503020404020204" pitchFamily="34" charset="0"/>
              </a:rPr>
              <a:t>©2024 Adobe. All Rights Reserved. Adobe Confidential.</a:t>
            </a:r>
          </a:p>
        </p:txBody>
      </p:sp>
    </p:spTree>
    <p:extLst>
      <p:ext uri="{BB962C8B-B14F-4D97-AF65-F5344CB8AC3E}">
        <p14:creationId xmlns:p14="http://schemas.microsoft.com/office/powerpoint/2010/main" val="342909920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3_Section Divider [EC]">
    <p:bg>
      <p:bgPr>
        <a:solidFill>
          <a:srgbClr val="FA0F00"/>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6C9B3C6-06A4-5942-9B47-B25C82AB6CD4}"/>
              </a:ext>
            </a:extLst>
          </p:cNvPr>
          <p:cNvPicPr>
            <a:picLocks noChangeAspect="1"/>
          </p:cNvPicPr>
          <p:nvPr userDrawn="1"/>
        </p:nvPicPr>
        <p:blipFill>
          <a:blip r:embed="rId2"/>
          <a:stretch>
            <a:fillRect/>
          </a:stretch>
        </p:blipFill>
        <p:spPr>
          <a:xfrm>
            <a:off x="379613" y="6578697"/>
            <a:ext cx="566079" cy="147131"/>
          </a:xfrm>
          <a:prstGeom prst="rect">
            <a:avLst/>
          </a:prstGeom>
        </p:spPr>
      </p:pic>
      <p:sp>
        <p:nvSpPr>
          <p:cNvPr id="7" name="Title 1">
            <a:extLst>
              <a:ext uri="{FF2B5EF4-FFF2-40B4-BE49-F238E27FC236}">
                <a16:creationId xmlns:a16="http://schemas.microsoft.com/office/drawing/2014/main" id="{624B1308-38B3-6F45-BAD0-9788411E4839}"/>
              </a:ext>
            </a:extLst>
          </p:cNvPr>
          <p:cNvSpPr>
            <a:spLocks noGrp="1"/>
          </p:cNvSpPr>
          <p:nvPr>
            <p:ph type="title"/>
          </p:nvPr>
        </p:nvSpPr>
        <p:spPr>
          <a:xfrm>
            <a:off x="291060" y="312661"/>
            <a:ext cx="11498704" cy="646710"/>
          </a:xfrm>
        </p:spPr>
        <p:txBody>
          <a:bodyPr/>
          <a:lstStyle>
            <a:lvl1pPr>
              <a:defRPr>
                <a:solidFill>
                  <a:schemeClr val="bg1"/>
                </a:solidFill>
              </a:defRPr>
            </a:lvl1pPr>
          </a:lstStyle>
          <a:p>
            <a:r>
              <a:rPr lang="en-US"/>
              <a:t>Click to edit Master title style</a:t>
            </a:r>
          </a:p>
        </p:txBody>
      </p:sp>
      <p:sp>
        <p:nvSpPr>
          <p:cNvPr id="9" name="Date Placeholder 2">
            <a:extLst>
              <a:ext uri="{FF2B5EF4-FFF2-40B4-BE49-F238E27FC236}">
                <a16:creationId xmlns:a16="http://schemas.microsoft.com/office/drawing/2014/main" id="{60DE4ECA-1240-5A47-A958-4994D439D97C}"/>
              </a:ext>
            </a:extLst>
          </p:cNvPr>
          <p:cNvSpPr>
            <a:spLocks noGrp="1"/>
          </p:cNvSpPr>
          <p:nvPr>
            <p:ph type="dt" sz="half" idx="10"/>
          </p:nvPr>
        </p:nvSpPr>
        <p:spPr>
          <a:xfrm>
            <a:off x="11559241" y="6921698"/>
            <a:ext cx="632759" cy="267660"/>
          </a:xfrm>
        </p:spPr>
        <p:txBody>
          <a:bodyPr/>
          <a:lstStyle/>
          <a:p>
            <a:fld id="{5AA30E68-8AA3-4F04-9D54-83CA8C1FA3D2}" type="datetime1">
              <a:rPr lang="en-US" smtClean="0"/>
              <a:t>2/29/2024</a:t>
            </a:fld>
            <a:endParaRPr lang="en-US"/>
          </a:p>
        </p:txBody>
      </p:sp>
      <p:sp>
        <p:nvSpPr>
          <p:cNvPr id="12" name="Content Placeholder 15">
            <a:extLst>
              <a:ext uri="{FF2B5EF4-FFF2-40B4-BE49-F238E27FC236}">
                <a16:creationId xmlns:a16="http://schemas.microsoft.com/office/drawing/2014/main" id="{B47C2269-ACD6-CC47-8E00-D4D83C1E6FE6}"/>
              </a:ext>
            </a:extLst>
          </p:cNvPr>
          <p:cNvSpPr>
            <a:spLocks noGrp="1"/>
          </p:cNvSpPr>
          <p:nvPr>
            <p:ph sz="quarter" idx="13"/>
          </p:nvPr>
        </p:nvSpPr>
        <p:spPr>
          <a:xfrm>
            <a:off x="291060" y="1394086"/>
            <a:ext cx="11498704" cy="4646950"/>
          </a:xfrm>
        </p:spPr>
        <p:txBody>
          <a:bodyPr anchor="t"/>
          <a:lstStyle>
            <a:lvl1pPr marL="233293" indent="-233293">
              <a:lnSpc>
                <a:spcPct val="100000"/>
              </a:lnSpc>
              <a:buFont typeface="Arial" panose="020B0604020202020204" pitchFamily="34" charset="0"/>
              <a:buChar char="•"/>
              <a:defRPr>
                <a:solidFill>
                  <a:schemeClr val="bg1"/>
                </a:solidFill>
              </a:defRPr>
            </a:lvl1pPr>
            <a:lvl2pPr marL="690356" indent="-233293">
              <a:lnSpc>
                <a:spcPct val="100000"/>
              </a:lnSpc>
              <a:buFont typeface="Arial" panose="020B0604020202020204" pitchFamily="34" charset="0"/>
              <a:buChar char="•"/>
              <a:defRPr>
                <a:solidFill>
                  <a:schemeClr val="bg1"/>
                </a:solidFill>
              </a:defRPr>
            </a:lvl2pPr>
            <a:lvl3pPr marL="1147419" indent="-233293">
              <a:lnSpc>
                <a:spcPct val="100000"/>
              </a:lnSpc>
              <a:buFont typeface="Arial" panose="020B0604020202020204" pitchFamily="34" charset="0"/>
              <a:buChar char="•"/>
              <a:defRPr>
                <a:solidFill>
                  <a:schemeClr val="bg1"/>
                </a:solidFill>
              </a:defRPr>
            </a:lvl3pPr>
            <a:lvl4pPr marL="1604482" indent="-233293">
              <a:lnSpc>
                <a:spcPct val="100000"/>
              </a:lnSpc>
              <a:buFont typeface="Arial" panose="020B0604020202020204" pitchFamily="34" charset="0"/>
              <a:buChar char="•"/>
              <a:defRPr>
                <a:solidFill>
                  <a:schemeClr val="bg1"/>
                </a:solidFill>
              </a:defRPr>
            </a:lvl4pPr>
            <a:lvl5pPr marL="2061544" indent="-233293">
              <a:lnSpc>
                <a:spcPct val="100000"/>
              </a:lnSpc>
              <a:buFont typeface="Arial" panose="020B0604020202020204" pitchFamily="34" charset="0"/>
              <a:buChar cha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Date Placeholder 3">
            <a:extLst>
              <a:ext uri="{FF2B5EF4-FFF2-40B4-BE49-F238E27FC236}">
                <a16:creationId xmlns:a16="http://schemas.microsoft.com/office/drawing/2014/main" id="{91AD14E4-9565-F24F-A581-B459EAA95C9E}"/>
              </a:ext>
            </a:extLst>
          </p:cNvPr>
          <p:cNvSpPr txBox="1">
            <a:spLocks/>
          </p:cNvSpPr>
          <p:nvPr userDrawn="1"/>
        </p:nvSpPr>
        <p:spPr>
          <a:xfrm>
            <a:off x="9302848" y="6560363"/>
            <a:ext cx="2599605" cy="274324"/>
          </a:xfrm>
          <a:prstGeom prst="rect">
            <a:avLst/>
          </a:prstGeom>
        </p:spPr>
        <p:txBody>
          <a:bodyPr/>
          <a:lstStyle>
            <a:defPPr>
              <a:defRPr lang="en-US"/>
            </a:defPPr>
            <a:lvl1pPr marL="0" algn="l" defTabSz="914400" rtl="0" eaLnBrk="1" latinLnBrk="0" hangingPunct="1">
              <a:defRPr sz="1400" kern="1200" baseline="0">
                <a:solidFill>
                  <a:srgbClr val="CFCFCE"/>
                </a:solidFill>
                <a:latin typeface="Adobe Clean ExtraBold" panose="020B05030204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126" rtl="0" eaLnBrk="1" fontAlgn="auto" latinLnBrk="0" hangingPunct="1">
              <a:lnSpc>
                <a:spcPct val="100000"/>
              </a:lnSpc>
              <a:spcBef>
                <a:spcPts val="0"/>
              </a:spcBef>
              <a:spcAft>
                <a:spcPts val="0"/>
              </a:spcAft>
              <a:buClrTx/>
              <a:buSzTx/>
              <a:buFontTx/>
              <a:buNone/>
              <a:tabLst/>
              <a:defRPr/>
            </a:pPr>
            <a:r>
              <a:rPr lang="en-US" sz="800" baseline="0">
                <a:solidFill>
                  <a:schemeClr val="bg1"/>
                </a:solidFill>
                <a:latin typeface="Adobe Clean" panose="020B0503020404020204" pitchFamily="34" charset="0"/>
              </a:rPr>
              <a:t>©2024 Adobe. All Rights Reserved. Adobe Confidential.</a:t>
            </a:r>
          </a:p>
        </p:txBody>
      </p:sp>
    </p:spTree>
    <p:extLst>
      <p:ext uri="{BB962C8B-B14F-4D97-AF65-F5344CB8AC3E}">
        <p14:creationId xmlns:p14="http://schemas.microsoft.com/office/powerpoint/2010/main" val="501003887"/>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End Slide">
    <p:bg>
      <p:bgPr>
        <a:solidFill>
          <a:srgbClr val="FA0F00"/>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57D1A37-D98F-8844-AF99-5DCC9E674734}"/>
              </a:ext>
            </a:extLst>
          </p:cNvPr>
          <p:cNvPicPr>
            <a:picLocks noChangeAspect="1"/>
          </p:cNvPicPr>
          <p:nvPr userDrawn="1"/>
        </p:nvPicPr>
        <p:blipFill>
          <a:blip r:embed="rId2"/>
          <a:stretch>
            <a:fillRect/>
          </a:stretch>
        </p:blipFill>
        <p:spPr>
          <a:xfrm>
            <a:off x="5605833" y="2759989"/>
            <a:ext cx="980335" cy="1338025"/>
          </a:xfrm>
          <a:prstGeom prst="rect">
            <a:avLst/>
          </a:prstGeom>
        </p:spPr>
      </p:pic>
    </p:spTree>
    <p:extLst>
      <p:ext uri="{BB962C8B-B14F-4D97-AF65-F5344CB8AC3E}">
        <p14:creationId xmlns:p14="http://schemas.microsoft.com/office/powerpoint/2010/main" val="20468952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004892-EF3A-8A48-88D0-222BE53FD59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D1A5264-9877-B043-A865-E9B4CC148CD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492661C-FCE8-0F4E-B3CD-183995E49462}"/>
              </a:ext>
            </a:extLst>
          </p:cNvPr>
          <p:cNvSpPr>
            <a:spLocks noGrp="1"/>
          </p:cNvSpPr>
          <p:nvPr>
            <p:ph type="dt" sz="half" idx="10"/>
          </p:nvPr>
        </p:nvSpPr>
        <p:spPr/>
        <p:txBody>
          <a:bodyPr/>
          <a:lstStyle/>
          <a:p>
            <a:fld id="{E4397388-1D3C-5340-BFA0-727AFBBBE34B}" type="datetimeFigureOut">
              <a:rPr lang="en-US" smtClean="0"/>
              <a:t>2/29/2024</a:t>
            </a:fld>
            <a:endParaRPr lang="en-US"/>
          </a:p>
        </p:txBody>
      </p:sp>
      <p:sp>
        <p:nvSpPr>
          <p:cNvPr id="5" name="Footer Placeholder 4">
            <a:extLst>
              <a:ext uri="{FF2B5EF4-FFF2-40B4-BE49-F238E27FC236}">
                <a16:creationId xmlns:a16="http://schemas.microsoft.com/office/drawing/2014/main" id="{06009FA4-BF78-7C44-BA72-CEB1E6F61E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DC21E7E-218A-2347-A75A-AEDA13649DBE}"/>
              </a:ext>
            </a:extLst>
          </p:cNvPr>
          <p:cNvSpPr>
            <a:spLocks noGrp="1"/>
          </p:cNvSpPr>
          <p:nvPr>
            <p:ph type="sldNum" sz="quarter" idx="12"/>
          </p:nvPr>
        </p:nvSpPr>
        <p:spPr/>
        <p:txBody>
          <a:bodyPr/>
          <a:lstStyle/>
          <a:p>
            <a:fld id="{49355DBA-B1A7-FD46-8B3D-1C2B90B56763}" type="slidenum">
              <a:rPr lang="en-US" smtClean="0"/>
              <a:t>‹#›</a:t>
            </a:fld>
            <a:endParaRPr lang="en-US"/>
          </a:p>
        </p:txBody>
      </p:sp>
    </p:spTree>
    <p:extLst>
      <p:ext uri="{BB962C8B-B14F-4D97-AF65-F5344CB8AC3E}">
        <p14:creationId xmlns:p14="http://schemas.microsoft.com/office/powerpoint/2010/main" val="2639710754"/>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userDrawn="1">
  <p:cSld name="1_Section Divider [White-A]">
    <p:bg>
      <p:bgRef idx="1001">
        <a:schemeClr val="bg1"/>
      </p:bgRef>
    </p:bg>
    <p:spTree>
      <p:nvGrpSpPr>
        <p:cNvPr id="1" name=""/>
        <p:cNvGrpSpPr/>
        <p:nvPr/>
      </p:nvGrpSpPr>
      <p:grpSpPr>
        <a:xfrm>
          <a:off x="0" y="0"/>
          <a:ext cx="0" cy="0"/>
          <a:chOff x="0" y="0"/>
          <a:chExt cx="0" cy="0"/>
        </a:xfrm>
      </p:grpSpPr>
      <p:pic>
        <p:nvPicPr>
          <p:cNvPr id="3" name="Picture 2" descr="A close up of a logo&#10;&#10;Description automatically generated">
            <a:extLst>
              <a:ext uri="{FF2B5EF4-FFF2-40B4-BE49-F238E27FC236}">
                <a16:creationId xmlns:a16="http://schemas.microsoft.com/office/drawing/2014/main" id="{5C69EB3E-ED19-4474-8439-F48431B6290C}"/>
              </a:ext>
            </a:extLst>
          </p:cNvPr>
          <p:cNvPicPr>
            <a:picLocks noChangeAspect="1"/>
          </p:cNvPicPr>
          <p:nvPr userDrawn="1"/>
        </p:nvPicPr>
        <p:blipFill>
          <a:blip r:embed="rId2"/>
          <a:stretch>
            <a:fillRect/>
          </a:stretch>
        </p:blipFill>
        <p:spPr>
          <a:xfrm>
            <a:off x="1" y="0"/>
            <a:ext cx="12192000" cy="6858000"/>
          </a:xfrm>
          <a:prstGeom prst="rect">
            <a:avLst/>
          </a:prstGeom>
        </p:spPr>
      </p:pic>
      <p:sp>
        <p:nvSpPr>
          <p:cNvPr id="8" name="Content Placeholder 8">
            <a:extLst>
              <a:ext uri="{FF2B5EF4-FFF2-40B4-BE49-F238E27FC236}">
                <a16:creationId xmlns:a16="http://schemas.microsoft.com/office/drawing/2014/main" id="{80F40C7B-8B85-E841-951C-D0451CD79919}"/>
              </a:ext>
            </a:extLst>
          </p:cNvPr>
          <p:cNvSpPr>
            <a:spLocks noGrp="1"/>
          </p:cNvSpPr>
          <p:nvPr>
            <p:ph sz="quarter" idx="12" hasCustomPrompt="1"/>
          </p:nvPr>
        </p:nvSpPr>
        <p:spPr>
          <a:xfrm>
            <a:off x="794789" y="2796820"/>
            <a:ext cx="5909954" cy="1394267"/>
          </a:xfrm>
          <a:prstGeom prst="rect">
            <a:avLst/>
          </a:prstGeom>
        </p:spPr>
        <p:txBody>
          <a:bodyPr/>
          <a:lstStyle>
            <a:lvl1pPr marL="0" indent="0">
              <a:lnSpc>
                <a:spcPct val="75000"/>
              </a:lnSpc>
              <a:buNone/>
              <a:defRPr sz="3599" b="1" i="0" baseline="0">
                <a:solidFill>
                  <a:schemeClr val="accent6"/>
                </a:solidFill>
                <a:latin typeface="Adobe Clean ExtraBold" panose="020B0503020404020204" pitchFamily="34" charset="0"/>
              </a:defRPr>
            </a:lvl1pPr>
          </a:lstStyle>
          <a:p>
            <a:pPr lvl="0"/>
            <a:r>
              <a:rPr lang="en-US"/>
              <a:t>Click to edit section divider title</a:t>
            </a:r>
          </a:p>
        </p:txBody>
      </p:sp>
    </p:spTree>
    <p:extLst>
      <p:ext uri="{BB962C8B-B14F-4D97-AF65-F5344CB8AC3E}">
        <p14:creationId xmlns:p14="http://schemas.microsoft.com/office/powerpoint/2010/main" val="4129351255"/>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4_Section Divider [EC]">
    <p:bg>
      <p:bgPr>
        <a:solidFill>
          <a:srgbClr val="FA0F00"/>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D3E428A-B702-9F4E-A972-B35A2B59095B}"/>
              </a:ext>
            </a:extLst>
          </p:cNvPr>
          <p:cNvSpPr/>
          <p:nvPr userDrawn="1"/>
        </p:nvSpPr>
        <p:spPr>
          <a:xfrm flipH="1">
            <a:off x="1" y="0"/>
            <a:ext cx="12192000" cy="6858000"/>
          </a:xfrm>
          <a:prstGeom prst="rect">
            <a:avLst/>
          </a:prstGeom>
          <a:gradFill flip="none" rotWithShape="1">
            <a:gsLst>
              <a:gs pos="100000">
                <a:srgbClr val="FF0000"/>
              </a:gs>
              <a:gs pos="0">
                <a:schemeClr val="accent6">
                  <a:lumMod val="50000"/>
                </a:schemeClr>
              </a:gs>
            </a:gsLst>
            <a:path path="circle">
              <a:fillToRect l="100000" t="100000"/>
            </a:path>
            <a:tileRect r="-100000" b="-100000"/>
          </a:gradFill>
          <a:ln w="12700">
            <a:noFill/>
          </a:ln>
        </p:spPr>
        <p:style>
          <a:lnRef idx="2">
            <a:schemeClr val="accent1">
              <a:shade val="50000"/>
            </a:schemeClr>
          </a:lnRef>
          <a:fillRef idx="1">
            <a:schemeClr val="accent1"/>
          </a:fillRef>
          <a:effectRef idx="0">
            <a:schemeClr val="accent1"/>
          </a:effectRef>
          <a:fontRef idx="minor">
            <a:schemeClr val="lt1"/>
          </a:fontRef>
        </p:style>
        <p:txBody>
          <a:bodyPr lIns="45708" tIns="45708" rIns="45708" bIns="45708" rtlCol="0" anchor="ctr"/>
          <a:lstStyle/>
          <a:p>
            <a:pPr>
              <a:spcBef>
                <a:spcPts val="1200"/>
              </a:spcBef>
            </a:pPr>
            <a:endParaRPr lang="en-US" sz="1400">
              <a:solidFill>
                <a:schemeClr val="tx1"/>
              </a:solidFill>
            </a:endParaRPr>
          </a:p>
        </p:txBody>
      </p:sp>
      <p:sp>
        <p:nvSpPr>
          <p:cNvPr id="8" name="Content Placeholder 8">
            <a:extLst>
              <a:ext uri="{FF2B5EF4-FFF2-40B4-BE49-F238E27FC236}">
                <a16:creationId xmlns:a16="http://schemas.microsoft.com/office/drawing/2014/main" id="{80F40C7B-8B85-E841-951C-D0451CD79919}"/>
              </a:ext>
            </a:extLst>
          </p:cNvPr>
          <p:cNvSpPr>
            <a:spLocks noGrp="1"/>
          </p:cNvSpPr>
          <p:nvPr>
            <p:ph sz="quarter" idx="12" hasCustomPrompt="1"/>
          </p:nvPr>
        </p:nvSpPr>
        <p:spPr>
          <a:xfrm>
            <a:off x="2185176" y="2866399"/>
            <a:ext cx="8857198" cy="1394267"/>
          </a:xfrm>
          <a:prstGeom prst="rect">
            <a:avLst/>
          </a:prstGeom>
        </p:spPr>
        <p:txBody>
          <a:bodyPr/>
          <a:lstStyle>
            <a:lvl1pPr marL="0" indent="0">
              <a:lnSpc>
                <a:spcPct val="75000"/>
              </a:lnSpc>
              <a:buNone/>
              <a:defRPr sz="3599" b="1" i="0" baseline="0">
                <a:solidFill>
                  <a:schemeClr val="bg1"/>
                </a:solidFill>
                <a:latin typeface="Adobe Clean ExtraBold" panose="020B0503020404020204" pitchFamily="34" charset="0"/>
              </a:defRPr>
            </a:lvl1pPr>
          </a:lstStyle>
          <a:p>
            <a:pPr lvl="0"/>
            <a:r>
              <a:rPr lang="en-US"/>
              <a:t>Click to edit section divider title</a:t>
            </a:r>
          </a:p>
        </p:txBody>
      </p:sp>
    </p:spTree>
    <p:extLst>
      <p:ext uri="{BB962C8B-B14F-4D97-AF65-F5344CB8AC3E}">
        <p14:creationId xmlns:p14="http://schemas.microsoft.com/office/powerpoint/2010/main" val="3269181066"/>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_Section Divider [Dark-B]">
    <p:bg>
      <p:bgRef idx="1001">
        <a:schemeClr val="bg1"/>
      </p:bgRef>
    </p:bg>
    <p:spTree>
      <p:nvGrpSpPr>
        <p:cNvPr id="1" name=""/>
        <p:cNvGrpSpPr/>
        <p:nvPr/>
      </p:nvGrpSpPr>
      <p:grpSpPr>
        <a:xfrm>
          <a:off x="0" y="0"/>
          <a:ext cx="0" cy="0"/>
          <a:chOff x="0" y="0"/>
          <a:chExt cx="0" cy="0"/>
        </a:xfrm>
      </p:grpSpPr>
      <p:pic>
        <p:nvPicPr>
          <p:cNvPr id="3" name="Picture 2" descr="A close up of a logo&#10;&#10;Description automatically generated">
            <a:extLst>
              <a:ext uri="{FF2B5EF4-FFF2-40B4-BE49-F238E27FC236}">
                <a16:creationId xmlns:a16="http://schemas.microsoft.com/office/drawing/2014/main" id="{C1E84E48-4621-413D-8B33-D60987BD97E9}"/>
              </a:ext>
            </a:extLst>
          </p:cNvPr>
          <p:cNvPicPr>
            <a:picLocks noChangeAspect="1"/>
          </p:cNvPicPr>
          <p:nvPr userDrawn="1"/>
        </p:nvPicPr>
        <p:blipFill>
          <a:blip r:embed="rId2"/>
          <a:stretch>
            <a:fillRect/>
          </a:stretch>
        </p:blipFill>
        <p:spPr>
          <a:xfrm>
            <a:off x="1" y="0"/>
            <a:ext cx="12192000" cy="6858000"/>
          </a:xfrm>
          <a:prstGeom prst="rect">
            <a:avLst/>
          </a:prstGeom>
        </p:spPr>
      </p:pic>
      <p:sp>
        <p:nvSpPr>
          <p:cNvPr id="8" name="Content Placeholder 8">
            <a:extLst>
              <a:ext uri="{FF2B5EF4-FFF2-40B4-BE49-F238E27FC236}">
                <a16:creationId xmlns:a16="http://schemas.microsoft.com/office/drawing/2014/main" id="{80F40C7B-8B85-E841-951C-D0451CD79919}"/>
              </a:ext>
            </a:extLst>
          </p:cNvPr>
          <p:cNvSpPr>
            <a:spLocks noGrp="1"/>
          </p:cNvSpPr>
          <p:nvPr>
            <p:ph sz="quarter" idx="12" hasCustomPrompt="1"/>
          </p:nvPr>
        </p:nvSpPr>
        <p:spPr>
          <a:xfrm>
            <a:off x="794789" y="2796820"/>
            <a:ext cx="5909954" cy="1394267"/>
          </a:xfrm>
          <a:prstGeom prst="rect">
            <a:avLst/>
          </a:prstGeom>
        </p:spPr>
        <p:txBody>
          <a:bodyPr/>
          <a:lstStyle>
            <a:lvl1pPr marL="0" indent="0">
              <a:lnSpc>
                <a:spcPct val="75000"/>
              </a:lnSpc>
              <a:buNone/>
              <a:defRPr sz="3599" b="1" i="0" baseline="0">
                <a:solidFill>
                  <a:schemeClr val="bg1"/>
                </a:solidFill>
                <a:latin typeface="Adobe Clean ExtraBold" panose="020B0503020404020204" pitchFamily="34" charset="0"/>
              </a:defRPr>
            </a:lvl1pPr>
          </a:lstStyle>
          <a:p>
            <a:pPr lvl="0"/>
            <a:r>
              <a:rPr lang="en-US"/>
              <a:t>Click to edit section divider title</a:t>
            </a:r>
          </a:p>
        </p:txBody>
      </p:sp>
    </p:spTree>
    <p:extLst>
      <p:ext uri="{BB962C8B-B14F-4D97-AF65-F5344CB8AC3E}">
        <p14:creationId xmlns:p14="http://schemas.microsoft.com/office/powerpoint/2010/main" val="1892373027"/>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Date Placeholder 3"/>
          <p:cNvSpPr>
            <a:spLocks noGrp="1"/>
          </p:cNvSpPr>
          <p:nvPr>
            <p:ph type="dt" sz="half" idx="10"/>
          </p:nvPr>
        </p:nvSpPr>
        <p:spPr/>
        <p:txBody>
          <a:bodyPr/>
          <a:lstStyle/>
          <a:p>
            <a:fld id="{79050707-6B9C-41AD-8E71-8169BFD8CE9E}" type="datetime1">
              <a:rPr lang="en-US" smtClean="0">
                <a:solidFill>
                  <a:prstClr val="white"/>
                </a:solidFill>
              </a:rPr>
              <a:pPr/>
              <a:t>2/29/2024</a:t>
            </a:fld>
            <a:endParaRPr lang="en-US">
              <a:solidFill>
                <a:prstClr val="white"/>
              </a:solidFill>
            </a:endParaRPr>
          </a:p>
        </p:txBody>
      </p:sp>
      <p:sp>
        <p:nvSpPr>
          <p:cNvPr id="5" name="Footer Placeholder 4"/>
          <p:cNvSpPr>
            <a:spLocks noGrp="1"/>
          </p:cNvSpPr>
          <p:nvPr>
            <p:ph type="ftr" sz="quarter" idx="11"/>
          </p:nvPr>
        </p:nvSpPr>
        <p:spPr/>
        <p:txBody>
          <a:bodyPr/>
          <a:lstStyle/>
          <a:p>
            <a:endParaRPr lang="en-US">
              <a:solidFill>
                <a:prstClr val="white"/>
              </a:solidFill>
            </a:endParaRPr>
          </a:p>
        </p:txBody>
      </p:sp>
      <p:sp>
        <p:nvSpPr>
          <p:cNvPr id="6" name="Slide Number Placeholder 5"/>
          <p:cNvSpPr>
            <a:spLocks noGrp="1"/>
          </p:cNvSpPr>
          <p:nvPr>
            <p:ph type="sldNum" sz="quarter" idx="12"/>
          </p:nvPr>
        </p:nvSpPr>
        <p:spPr/>
        <p:txBody>
          <a:bodyPr/>
          <a:lstStyle/>
          <a:p>
            <a:pPr algn="ctr"/>
            <a:fld id="{90156F56-D5AE-4C6F-B826-C69D1BC521BB}" type="slidenum">
              <a:rPr lang="en-US" smtClean="0">
                <a:solidFill>
                  <a:prstClr val="white"/>
                </a:solidFill>
              </a:rPr>
              <a:pPr algn="ctr"/>
              <a:t>‹#›</a:t>
            </a:fld>
            <a:endParaRPr lang="en-US">
              <a:solidFill>
                <a:prstClr val="white"/>
              </a:solidFill>
            </a:endParaRPr>
          </a:p>
        </p:txBody>
      </p:sp>
    </p:spTree>
    <p:extLst>
      <p:ext uri="{BB962C8B-B14F-4D97-AF65-F5344CB8AC3E}">
        <p14:creationId xmlns:p14="http://schemas.microsoft.com/office/powerpoint/2010/main" val="15380992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D86A6C-8376-1E41-BD5C-E20A76288A7C}"/>
              </a:ext>
            </a:extLst>
          </p:cNvPr>
          <p:cNvSpPr>
            <a:spLocks noGrp="1"/>
          </p:cNvSpPr>
          <p:nvPr>
            <p:ph type="title"/>
          </p:nvPr>
        </p:nvSpPr>
        <p:spPr>
          <a:xfrm>
            <a:off x="310897" y="312663"/>
            <a:ext cx="11494008" cy="646189"/>
          </a:xfrm>
        </p:spPr>
        <p:txBody>
          <a:bodyPr lIns="45720" rIns="45720"/>
          <a:lstStyle/>
          <a:p>
            <a:r>
              <a:rPr lang="en-US"/>
              <a:t>Click to edit Master title style</a:t>
            </a:r>
          </a:p>
        </p:txBody>
      </p:sp>
      <p:sp>
        <p:nvSpPr>
          <p:cNvPr id="3" name="Date Placeholder 2">
            <a:extLst>
              <a:ext uri="{FF2B5EF4-FFF2-40B4-BE49-F238E27FC236}">
                <a16:creationId xmlns:a16="http://schemas.microsoft.com/office/drawing/2014/main" id="{44B3472C-7D95-F84A-A3A5-3FF355EE73E3}"/>
              </a:ext>
            </a:extLst>
          </p:cNvPr>
          <p:cNvSpPr>
            <a:spLocks noGrp="1"/>
          </p:cNvSpPr>
          <p:nvPr>
            <p:ph type="dt" sz="half" idx="10"/>
          </p:nvPr>
        </p:nvSpPr>
        <p:spPr>
          <a:xfrm>
            <a:off x="11559241" y="6921699"/>
            <a:ext cx="632759" cy="267660"/>
          </a:xfrm>
        </p:spPr>
        <p:txBody>
          <a:bodyPr/>
          <a:lstStyle/>
          <a:p>
            <a:fld id="{8CB0EC54-4295-4C49-9904-62E624678780}" type="datetime1">
              <a:rPr lang="en-US" smtClean="0"/>
              <a:t>2/29/2024</a:t>
            </a:fld>
            <a:endParaRPr lang="en-US"/>
          </a:p>
        </p:txBody>
      </p:sp>
      <p:sp>
        <p:nvSpPr>
          <p:cNvPr id="4" name="Footer Placeholder 3">
            <a:extLst>
              <a:ext uri="{FF2B5EF4-FFF2-40B4-BE49-F238E27FC236}">
                <a16:creationId xmlns:a16="http://schemas.microsoft.com/office/drawing/2014/main" id="{9D5CF410-CCC2-8C42-B73A-A90343E151D4}"/>
              </a:ext>
            </a:extLst>
          </p:cNvPr>
          <p:cNvSpPr>
            <a:spLocks noGrp="1"/>
          </p:cNvSpPr>
          <p:nvPr>
            <p:ph type="ftr" sz="quarter" idx="11"/>
          </p:nvPr>
        </p:nvSpPr>
        <p:spPr/>
        <p:txBody>
          <a:bodyPr/>
          <a:lstStyle/>
          <a:p>
            <a:r>
              <a:rPr lang="en-US"/>
              <a:t>Footer Goes Here</a:t>
            </a:r>
          </a:p>
        </p:txBody>
      </p:sp>
      <p:sp>
        <p:nvSpPr>
          <p:cNvPr id="5" name="Slide Number Placeholder 4">
            <a:extLst>
              <a:ext uri="{FF2B5EF4-FFF2-40B4-BE49-F238E27FC236}">
                <a16:creationId xmlns:a16="http://schemas.microsoft.com/office/drawing/2014/main" id="{CC3CD366-50A2-F340-B9DD-C9E73E923836}"/>
              </a:ext>
            </a:extLst>
          </p:cNvPr>
          <p:cNvSpPr>
            <a:spLocks noGrp="1"/>
          </p:cNvSpPr>
          <p:nvPr>
            <p:ph type="sldNum" sz="quarter" idx="12"/>
          </p:nvPr>
        </p:nvSpPr>
        <p:spPr/>
        <p:txBody>
          <a:bodyPr/>
          <a:lstStyle/>
          <a:p>
            <a:fld id="{2D54ABF7-EC33-204F-A680-BCCE3CA2411A}" type="slidenum">
              <a:rPr lang="en-US" smtClean="0"/>
              <a:pPr/>
              <a:t>‹#›</a:t>
            </a:fld>
            <a:endParaRPr lang="en-US"/>
          </a:p>
        </p:txBody>
      </p:sp>
      <p:sp>
        <p:nvSpPr>
          <p:cNvPr id="16" name="Content Placeholder 15">
            <a:extLst>
              <a:ext uri="{FF2B5EF4-FFF2-40B4-BE49-F238E27FC236}">
                <a16:creationId xmlns:a16="http://schemas.microsoft.com/office/drawing/2014/main" id="{4EE18BCB-5B0C-CC43-82F4-E212011C84B9}"/>
              </a:ext>
            </a:extLst>
          </p:cNvPr>
          <p:cNvSpPr>
            <a:spLocks noGrp="1"/>
          </p:cNvSpPr>
          <p:nvPr>
            <p:ph sz="quarter" idx="13"/>
          </p:nvPr>
        </p:nvSpPr>
        <p:spPr>
          <a:xfrm>
            <a:off x="291060" y="1394086"/>
            <a:ext cx="11521440" cy="4636008"/>
          </a:xfrm>
        </p:spPr>
        <p:txBody>
          <a:bodyPr lIns="45720" rIns="45720" anchor="t">
            <a:noAutofit/>
          </a:bodyPr>
          <a:lstStyle>
            <a:lvl1pPr marL="233293" indent="-233293">
              <a:lnSpc>
                <a:spcPct val="100000"/>
              </a:lnSpc>
              <a:buFont typeface="Arial" panose="020B0604020202020204" pitchFamily="34" charset="0"/>
              <a:buChar char="•"/>
              <a:defRPr/>
            </a:lvl1pPr>
            <a:lvl2pPr marL="690356" indent="-233293">
              <a:lnSpc>
                <a:spcPct val="100000"/>
              </a:lnSpc>
              <a:buFont typeface="Arial" panose="020B0604020202020204" pitchFamily="34" charset="0"/>
              <a:buChar char="•"/>
              <a:defRPr/>
            </a:lvl2pPr>
            <a:lvl3pPr marL="1147419" indent="-233293">
              <a:lnSpc>
                <a:spcPct val="100000"/>
              </a:lnSpc>
              <a:buFont typeface="Arial" panose="020B0604020202020204" pitchFamily="34" charset="0"/>
              <a:buChar char="•"/>
              <a:defRPr/>
            </a:lvl3pPr>
            <a:lvl4pPr marL="1604482" indent="-233293">
              <a:lnSpc>
                <a:spcPct val="100000"/>
              </a:lnSpc>
              <a:buFont typeface="Arial" panose="020B0604020202020204" pitchFamily="34" charset="0"/>
              <a:buChar char="•"/>
              <a:defRPr/>
            </a:lvl4pPr>
            <a:lvl5pPr marL="2061544" indent="-233293">
              <a:lnSpc>
                <a:spcPct val="100000"/>
              </a:lnSpc>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531477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Slide [Dark]">
    <p:bg>
      <p:bgPr>
        <a:solidFill>
          <a:schemeClr val="tx2"/>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1EECCFEF-2E34-41AB-8DA0-38A34C0B1514}"/>
              </a:ext>
            </a:extLst>
          </p:cNvPr>
          <p:cNvSpPr/>
          <p:nvPr userDrawn="1"/>
        </p:nvSpPr>
        <p:spPr>
          <a:xfrm>
            <a:off x="1" y="0"/>
            <a:ext cx="12192000" cy="6858000"/>
          </a:xfrm>
          <a:prstGeom prst="rect">
            <a:avLst/>
          </a:prstGeom>
          <a:solidFill>
            <a:srgbClr val="2C2C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9" name="Rectangle 8">
            <a:extLst>
              <a:ext uri="{FF2B5EF4-FFF2-40B4-BE49-F238E27FC236}">
                <a16:creationId xmlns:a16="http://schemas.microsoft.com/office/drawing/2014/main" id="{1BDB0B12-ED72-E742-A04D-80FB3DE67B12}"/>
              </a:ext>
            </a:extLst>
          </p:cNvPr>
          <p:cNvSpPr/>
          <p:nvPr userDrawn="1"/>
        </p:nvSpPr>
        <p:spPr>
          <a:xfrm>
            <a:off x="1" y="6446520"/>
            <a:ext cx="12192000" cy="41148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pic>
        <p:nvPicPr>
          <p:cNvPr id="15" name="Picture 14">
            <a:extLst>
              <a:ext uri="{FF2B5EF4-FFF2-40B4-BE49-F238E27FC236}">
                <a16:creationId xmlns:a16="http://schemas.microsoft.com/office/drawing/2014/main" id="{0000D5AA-51AA-4615-B224-7F76F87AE24E}"/>
              </a:ext>
            </a:extLst>
          </p:cNvPr>
          <p:cNvPicPr>
            <a:picLocks noChangeAspect="1"/>
          </p:cNvPicPr>
          <p:nvPr userDrawn="1"/>
        </p:nvPicPr>
        <p:blipFill>
          <a:blip r:embed="rId2"/>
          <a:stretch>
            <a:fillRect/>
          </a:stretch>
        </p:blipFill>
        <p:spPr>
          <a:xfrm>
            <a:off x="379613" y="6578697"/>
            <a:ext cx="566079" cy="147131"/>
          </a:xfrm>
          <a:prstGeom prst="rect">
            <a:avLst/>
          </a:prstGeom>
        </p:spPr>
      </p:pic>
      <p:sp>
        <p:nvSpPr>
          <p:cNvPr id="2" name="Title 1">
            <a:extLst>
              <a:ext uri="{FF2B5EF4-FFF2-40B4-BE49-F238E27FC236}">
                <a16:creationId xmlns:a16="http://schemas.microsoft.com/office/drawing/2014/main" id="{D1D86A6C-8376-1E41-BD5C-E20A76288A7C}"/>
              </a:ext>
            </a:extLst>
          </p:cNvPr>
          <p:cNvSpPr>
            <a:spLocks noGrp="1"/>
          </p:cNvSpPr>
          <p:nvPr>
            <p:ph type="title"/>
          </p:nvPr>
        </p:nvSpPr>
        <p:spPr>
          <a:xfrm>
            <a:off x="291060" y="312661"/>
            <a:ext cx="11498704" cy="646710"/>
          </a:xfrm>
        </p:spPr>
        <p:txBody>
          <a:bodyPr/>
          <a:lstStyle>
            <a:lvl1pPr>
              <a:defRPr>
                <a:solidFill>
                  <a:schemeClr val="bg1"/>
                </a:solidFill>
              </a:defRPr>
            </a:lvl1pPr>
          </a:lstStyle>
          <a:p>
            <a:r>
              <a:rPr lang="en-US"/>
              <a:t>Click to edit Master title style</a:t>
            </a:r>
          </a:p>
        </p:txBody>
      </p:sp>
      <p:sp>
        <p:nvSpPr>
          <p:cNvPr id="3" name="Date Placeholder 2">
            <a:extLst>
              <a:ext uri="{FF2B5EF4-FFF2-40B4-BE49-F238E27FC236}">
                <a16:creationId xmlns:a16="http://schemas.microsoft.com/office/drawing/2014/main" id="{44B3472C-7D95-F84A-A3A5-3FF355EE73E3}"/>
              </a:ext>
            </a:extLst>
          </p:cNvPr>
          <p:cNvSpPr>
            <a:spLocks noGrp="1"/>
          </p:cNvSpPr>
          <p:nvPr>
            <p:ph type="dt" sz="half" idx="10"/>
          </p:nvPr>
        </p:nvSpPr>
        <p:spPr/>
        <p:txBody>
          <a:bodyPr/>
          <a:lstStyle/>
          <a:p>
            <a:fld id="{5AA30E68-8AA3-4F04-9D54-83CA8C1FA3D2}" type="datetime1">
              <a:rPr lang="en-US" smtClean="0"/>
              <a:t>2/29/2024</a:t>
            </a:fld>
            <a:endParaRPr lang="en-US"/>
          </a:p>
        </p:txBody>
      </p:sp>
      <p:sp>
        <p:nvSpPr>
          <p:cNvPr id="4" name="Footer Placeholder 3">
            <a:extLst>
              <a:ext uri="{FF2B5EF4-FFF2-40B4-BE49-F238E27FC236}">
                <a16:creationId xmlns:a16="http://schemas.microsoft.com/office/drawing/2014/main" id="{9D5CF410-CCC2-8C42-B73A-A90343E151D4}"/>
              </a:ext>
            </a:extLst>
          </p:cNvPr>
          <p:cNvSpPr>
            <a:spLocks noGrp="1"/>
          </p:cNvSpPr>
          <p:nvPr>
            <p:ph type="ftr" sz="quarter" idx="11"/>
          </p:nvPr>
        </p:nvSpPr>
        <p:spPr/>
        <p:txBody>
          <a:bodyPr/>
          <a:lstStyle/>
          <a:p>
            <a:r>
              <a:rPr lang="en-US"/>
              <a:t>Footer Goes Here</a:t>
            </a:r>
          </a:p>
        </p:txBody>
      </p:sp>
      <p:sp>
        <p:nvSpPr>
          <p:cNvPr id="5" name="Slide Number Placeholder 4">
            <a:extLst>
              <a:ext uri="{FF2B5EF4-FFF2-40B4-BE49-F238E27FC236}">
                <a16:creationId xmlns:a16="http://schemas.microsoft.com/office/drawing/2014/main" id="{CC3CD366-50A2-F340-B9DD-C9E73E923836}"/>
              </a:ext>
            </a:extLst>
          </p:cNvPr>
          <p:cNvSpPr>
            <a:spLocks noGrp="1"/>
          </p:cNvSpPr>
          <p:nvPr>
            <p:ph type="sldNum" sz="quarter" idx="12"/>
          </p:nvPr>
        </p:nvSpPr>
        <p:spPr/>
        <p:txBody>
          <a:bodyPr/>
          <a:lstStyle/>
          <a:p>
            <a:fld id="{2D54ABF7-EC33-204F-A680-BCCE3CA2411A}" type="slidenum">
              <a:rPr lang="en-US" smtClean="0"/>
              <a:pPr/>
              <a:t>‹#›</a:t>
            </a:fld>
            <a:endParaRPr lang="en-US"/>
          </a:p>
        </p:txBody>
      </p:sp>
      <p:sp>
        <p:nvSpPr>
          <p:cNvPr id="16" name="Content Placeholder 15">
            <a:extLst>
              <a:ext uri="{FF2B5EF4-FFF2-40B4-BE49-F238E27FC236}">
                <a16:creationId xmlns:a16="http://schemas.microsoft.com/office/drawing/2014/main" id="{4EE18BCB-5B0C-CC43-82F4-E212011C84B9}"/>
              </a:ext>
            </a:extLst>
          </p:cNvPr>
          <p:cNvSpPr>
            <a:spLocks noGrp="1"/>
          </p:cNvSpPr>
          <p:nvPr>
            <p:ph sz="quarter" idx="13"/>
          </p:nvPr>
        </p:nvSpPr>
        <p:spPr>
          <a:xfrm>
            <a:off x="291060" y="1394086"/>
            <a:ext cx="11498704" cy="4646950"/>
          </a:xfrm>
        </p:spPr>
        <p:txBody>
          <a:bodyPr anchor="t"/>
          <a:lstStyle>
            <a:lvl1pPr marL="233293" indent="-233293">
              <a:lnSpc>
                <a:spcPct val="100000"/>
              </a:lnSpc>
              <a:buFont typeface="Arial" panose="020B0604020202020204" pitchFamily="34" charset="0"/>
              <a:buChar char="•"/>
              <a:defRPr>
                <a:solidFill>
                  <a:schemeClr val="bg1"/>
                </a:solidFill>
              </a:defRPr>
            </a:lvl1pPr>
            <a:lvl2pPr marL="690356" indent="-233293">
              <a:lnSpc>
                <a:spcPct val="100000"/>
              </a:lnSpc>
              <a:buFont typeface="Arial" panose="020B0604020202020204" pitchFamily="34" charset="0"/>
              <a:buChar char="•"/>
              <a:defRPr>
                <a:solidFill>
                  <a:schemeClr val="bg1"/>
                </a:solidFill>
              </a:defRPr>
            </a:lvl2pPr>
            <a:lvl3pPr marL="1147419" indent="-233293">
              <a:lnSpc>
                <a:spcPct val="100000"/>
              </a:lnSpc>
              <a:buFont typeface="Arial" panose="020B0604020202020204" pitchFamily="34" charset="0"/>
              <a:buChar char="•"/>
              <a:defRPr>
                <a:solidFill>
                  <a:schemeClr val="bg1"/>
                </a:solidFill>
              </a:defRPr>
            </a:lvl3pPr>
            <a:lvl4pPr marL="1604482" indent="-233293">
              <a:lnSpc>
                <a:spcPct val="100000"/>
              </a:lnSpc>
              <a:buFont typeface="Arial" panose="020B0604020202020204" pitchFamily="34" charset="0"/>
              <a:buChar char="•"/>
              <a:defRPr>
                <a:solidFill>
                  <a:schemeClr val="bg1"/>
                </a:solidFill>
              </a:defRPr>
            </a:lvl4pPr>
            <a:lvl5pPr marL="2061544" indent="-233293">
              <a:lnSpc>
                <a:spcPct val="100000"/>
              </a:lnSpc>
              <a:buFont typeface="Arial" panose="020B0604020202020204" pitchFamily="34" charset="0"/>
              <a:buChar cha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Date Placeholder 3">
            <a:extLst>
              <a:ext uri="{FF2B5EF4-FFF2-40B4-BE49-F238E27FC236}">
                <a16:creationId xmlns:a16="http://schemas.microsoft.com/office/drawing/2014/main" id="{898F48D3-EC8B-4901-861B-167FE5EBECED}"/>
              </a:ext>
            </a:extLst>
          </p:cNvPr>
          <p:cNvSpPr txBox="1">
            <a:spLocks/>
          </p:cNvSpPr>
          <p:nvPr userDrawn="1"/>
        </p:nvSpPr>
        <p:spPr>
          <a:xfrm>
            <a:off x="9302848" y="6560363"/>
            <a:ext cx="2599605" cy="274324"/>
          </a:xfrm>
          <a:prstGeom prst="rect">
            <a:avLst/>
          </a:prstGeom>
        </p:spPr>
        <p:txBody>
          <a:bodyPr/>
          <a:lstStyle>
            <a:defPPr>
              <a:defRPr lang="en-US"/>
            </a:defPPr>
            <a:lvl1pPr marL="0" algn="l" defTabSz="914400" rtl="0" eaLnBrk="1" latinLnBrk="0" hangingPunct="1">
              <a:defRPr sz="1400" kern="1200" baseline="0">
                <a:solidFill>
                  <a:srgbClr val="CFCFCE"/>
                </a:solidFill>
                <a:latin typeface="Adobe Clean ExtraBold" panose="020B05030204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126" rtl="0" eaLnBrk="1" fontAlgn="auto" latinLnBrk="0" hangingPunct="1">
              <a:lnSpc>
                <a:spcPct val="100000"/>
              </a:lnSpc>
              <a:spcBef>
                <a:spcPts val="0"/>
              </a:spcBef>
              <a:spcAft>
                <a:spcPts val="0"/>
              </a:spcAft>
              <a:buClrTx/>
              <a:buSzTx/>
              <a:buFontTx/>
              <a:buNone/>
              <a:tabLst/>
              <a:defRPr/>
            </a:pPr>
            <a:r>
              <a:rPr lang="en-US" sz="800" baseline="0">
                <a:solidFill>
                  <a:srgbClr val="6E6E6E"/>
                </a:solidFill>
                <a:latin typeface="Adobe Clean" panose="020B0503020404020204" pitchFamily="34" charset="0"/>
              </a:rPr>
              <a:t>©2024 Adobe. All Rights Reserved. Adobe Confidential.</a:t>
            </a:r>
          </a:p>
        </p:txBody>
      </p:sp>
    </p:spTree>
    <p:extLst>
      <p:ext uri="{BB962C8B-B14F-4D97-AF65-F5344CB8AC3E}">
        <p14:creationId xmlns:p14="http://schemas.microsoft.com/office/powerpoint/2010/main" val="32062615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End Slide">
    <p:bg>
      <p:bgPr>
        <a:solidFill>
          <a:srgbClr val="FA0F00"/>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7FD5BAA-029E-EE4E-B12B-05E3A9A42F5D}"/>
              </a:ext>
            </a:extLst>
          </p:cNvPr>
          <p:cNvSpPr/>
          <p:nvPr userDrawn="1"/>
        </p:nvSpPr>
        <p:spPr>
          <a:xfrm>
            <a:off x="1" y="0"/>
            <a:ext cx="12192000" cy="6858000"/>
          </a:xfrm>
          <a:prstGeom prst="rect">
            <a:avLst/>
          </a:prstGeom>
          <a:gradFill flip="none" rotWithShape="1">
            <a:gsLst>
              <a:gs pos="100000">
                <a:srgbClr val="FF0000"/>
              </a:gs>
              <a:gs pos="0">
                <a:schemeClr val="accent6">
                  <a:lumMod val="50000"/>
                </a:schemeClr>
              </a:gs>
            </a:gsLst>
            <a:path path="circle">
              <a:fillToRect l="100000" t="100000"/>
            </a:path>
            <a:tileRect r="-100000" b="-100000"/>
          </a:gradFill>
          <a:ln w="12700">
            <a:noFill/>
          </a:ln>
        </p:spPr>
        <p:style>
          <a:lnRef idx="2">
            <a:schemeClr val="accent1">
              <a:shade val="50000"/>
            </a:schemeClr>
          </a:lnRef>
          <a:fillRef idx="1">
            <a:schemeClr val="accent1"/>
          </a:fillRef>
          <a:effectRef idx="0">
            <a:schemeClr val="accent1"/>
          </a:effectRef>
          <a:fontRef idx="minor">
            <a:schemeClr val="lt1"/>
          </a:fontRef>
        </p:style>
        <p:txBody>
          <a:bodyPr lIns="45708" tIns="45708" rIns="45708" bIns="45708" rtlCol="0" anchor="ctr"/>
          <a:lstStyle/>
          <a:p>
            <a:pPr>
              <a:spcBef>
                <a:spcPts val="1200"/>
              </a:spcBef>
            </a:pPr>
            <a:endParaRPr lang="en-US" sz="1400">
              <a:solidFill>
                <a:schemeClr val="tx1"/>
              </a:solidFill>
            </a:endParaRPr>
          </a:p>
        </p:txBody>
      </p:sp>
      <p:pic>
        <p:nvPicPr>
          <p:cNvPr id="6" name="Picture 5">
            <a:extLst>
              <a:ext uri="{FF2B5EF4-FFF2-40B4-BE49-F238E27FC236}">
                <a16:creationId xmlns:a16="http://schemas.microsoft.com/office/drawing/2014/main" id="{A57D1A37-D98F-8844-AF99-5DCC9E674734}"/>
              </a:ext>
            </a:extLst>
          </p:cNvPr>
          <p:cNvPicPr>
            <a:picLocks noChangeAspect="1"/>
          </p:cNvPicPr>
          <p:nvPr userDrawn="1"/>
        </p:nvPicPr>
        <p:blipFill>
          <a:blip r:embed="rId2"/>
          <a:stretch>
            <a:fillRect/>
          </a:stretch>
        </p:blipFill>
        <p:spPr>
          <a:xfrm>
            <a:off x="5605833" y="2759989"/>
            <a:ext cx="980335" cy="1338025"/>
          </a:xfrm>
          <a:prstGeom prst="rect">
            <a:avLst/>
          </a:prstGeom>
        </p:spPr>
      </p:pic>
    </p:spTree>
    <p:extLst>
      <p:ext uri="{BB962C8B-B14F-4D97-AF65-F5344CB8AC3E}">
        <p14:creationId xmlns:p14="http://schemas.microsoft.com/office/powerpoint/2010/main" val="8399147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7.xml"/><Relationship Id="rId18" Type="http://schemas.openxmlformats.org/officeDocument/2006/relationships/slideLayout" Target="../slideLayouts/slideLayout32.xml"/><Relationship Id="rId26" Type="http://schemas.openxmlformats.org/officeDocument/2006/relationships/slideLayout" Target="../slideLayouts/slideLayout40.xml"/><Relationship Id="rId3" Type="http://schemas.openxmlformats.org/officeDocument/2006/relationships/slideLayout" Target="../slideLayouts/slideLayout17.xml"/><Relationship Id="rId21" Type="http://schemas.openxmlformats.org/officeDocument/2006/relationships/slideLayout" Target="../slideLayouts/slideLayout35.xml"/><Relationship Id="rId34" Type="http://schemas.openxmlformats.org/officeDocument/2006/relationships/image" Target="../media/image1.emf"/><Relationship Id="rId7" Type="http://schemas.openxmlformats.org/officeDocument/2006/relationships/slideLayout" Target="../slideLayouts/slideLayout21.xml"/><Relationship Id="rId12" Type="http://schemas.openxmlformats.org/officeDocument/2006/relationships/slideLayout" Target="../slideLayouts/slideLayout26.xml"/><Relationship Id="rId17" Type="http://schemas.openxmlformats.org/officeDocument/2006/relationships/slideLayout" Target="../slideLayouts/slideLayout31.xml"/><Relationship Id="rId25" Type="http://schemas.openxmlformats.org/officeDocument/2006/relationships/slideLayout" Target="../slideLayouts/slideLayout39.xml"/><Relationship Id="rId33" Type="http://schemas.openxmlformats.org/officeDocument/2006/relationships/theme" Target="../theme/theme2.xml"/><Relationship Id="rId2" Type="http://schemas.openxmlformats.org/officeDocument/2006/relationships/slideLayout" Target="../slideLayouts/slideLayout16.xml"/><Relationship Id="rId16" Type="http://schemas.openxmlformats.org/officeDocument/2006/relationships/slideLayout" Target="../slideLayouts/slideLayout30.xml"/><Relationship Id="rId20" Type="http://schemas.openxmlformats.org/officeDocument/2006/relationships/slideLayout" Target="../slideLayouts/slideLayout34.xml"/><Relationship Id="rId29" Type="http://schemas.openxmlformats.org/officeDocument/2006/relationships/slideLayout" Target="../slideLayouts/slideLayout43.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24" Type="http://schemas.openxmlformats.org/officeDocument/2006/relationships/slideLayout" Target="../slideLayouts/slideLayout38.xml"/><Relationship Id="rId32" Type="http://schemas.openxmlformats.org/officeDocument/2006/relationships/slideLayout" Target="../slideLayouts/slideLayout46.xml"/><Relationship Id="rId5" Type="http://schemas.openxmlformats.org/officeDocument/2006/relationships/slideLayout" Target="../slideLayouts/slideLayout19.xml"/><Relationship Id="rId15" Type="http://schemas.openxmlformats.org/officeDocument/2006/relationships/slideLayout" Target="../slideLayouts/slideLayout29.xml"/><Relationship Id="rId23" Type="http://schemas.openxmlformats.org/officeDocument/2006/relationships/slideLayout" Target="../slideLayouts/slideLayout37.xml"/><Relationship Id="rId28" Type="http://schemas.openxmlformats.org/officeDocument/2006/relationships/slideLayout" Target="../slideLayouts/slideLayout42.xml"/><Relationship Id="rId10" Type="http://schemas.openxmlformats.org/officeDocument/2006/relationships/slideLayout" Target="../slideLayouts/slideLayout24.xml"/><Relationship Id="rId19" Type="http://schemas.openxmlformats.org/officeDocument/2006/relationships/slideLayout" Target="../slideLayouts/slideLayout33.xml"/><Relationship Id="rId31" Type="http://schemas.openxmlformats.org/officeDocument/2006/relationships/slideLayout" Target="../slideLayouts/slideLayout45.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 Id="rId22" Type="http://schemas.openxmlformats.org/officeDocument/2006/relationships/slideLayout" Target="../slideLayouts/slideLayout36.xml"/><Relationship Id="rId27" Type="http://schemas.openxmlformats.org/officeDocument/2006/relationships/slideLayout" Target="../slideLayouts/slideLayout41.xml"/><Relationship Id="rId30" Type="http://schemas.openxmlformats.org/officeDocument/2006/relationships/slideLayout" Target="../slideLayouts/slideLayout44.xml"/><Relationship Id="rId8" Type="http://schemas.openxmlformats.org/officeDocument/2006/relationships/slideLayout" Target="../slideLayouts/slideLayout2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4.xml"/><Relationship Id="rId13" Type="http://schemas.openxmlformats.org/officeDocument/2006/relationships/slideLayout" Target="../slideLayouts/slideLayout59.xml"/><Relationship Id="rId3" Type="http://schemas.openxmlformats.org/officeDocument/2006/relationships/slideLayout" Target="../slideLayouts/slideLayout49.xml"/><Relationship Id="rId7" Type="http://schemas.openxmlformats.org/officeDocument/2006/relationships/slideLayout" Target="../slideLayouts/slideLayout53.xml"/><Relationship Id="rId12" Type="http://schemas.openxmlformats.org/officeDocument/2006/relationships/slideLayout" Target="../slideLayouts/slideLayout58.xml"/><Relationship Id="rId2" Type="http://schemas.openxmlformats.org/officeDocument/2006/relationships/slideLayout" Target="../slideLayouts/slideLayout48.xml"/><Relationship Id="rId16" Type="http://schemas.openxmlformats.org/officeDocument/2006/relationships/image" Target="../media/image1.emf"/><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slideLayout" Target="../slideLayouts/slideLayout57.xml"/><Relationship Id="rId5" Type="http://schemas.openxmlformats.org/officeDocument/2006/relationships/slideLayout" Target="../slideLayouts/slideLayout51.xml"/><Relationship Id="rId15" Type="http://schemas.openxmlformats.org/officeDocument/2006/relationships/theme" Target="../theme/theme3.xml"/><Relationship Id="rId10" Type="http://schemas.openxmlformats.org/officeDocument/2006/relationships/slideLayout" Target="../slideLayouts/slideLayout56.xml"/><Relationship Id="rId4" Type="http://schemas.openxmlformats.org/officeDocument/2006/relationships/slideLayout" Target="../slideLayouts/slideLayout50.xml"/><Relationship Id="rId9" Type="http://schemas.openxmlformats.org/officeDocument/2006/relationships/slideLayout" Target="../slideLayouts/slideLayout55.xml"/><Relationship Id="rId14" Type="http://schemas.openxmlformats.org/officeDocument/2006/relationships/slideLayout" Target="../slideLayouts/slideLayout6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07B56F46-A6CE-664B-A333-C2ABA8BB0302}"/>
              </a:ext>
            </a:extLst>
          </p:cNvPr>
          <p:cNvSpPr>
            <a:spLocks noGrp="1"/>
          </p:cNvSpPr>
          <p:nvPr>
            <p:ph type="dt" sz="half" idx="2"/>
          </p:nvPr>
        </p:nvSpPr>
        <p:spPr>
          <a:xfrm>
            <a:off x="11559241" y="6921698"/>
            <a:ext cx="632759" cy="267660"/>
          </a:xfrm>
          <a:prstGeom prst="rect">
            <a:avLst/>
          </a:prstGeom>
        </p:spPr>
        <p:txBody>
          <a:bodyPr vert="horz" lIns="91440" tIns="45720" rIns="91440" bIns="45720" rtlCol="0" anchor="t"/>
          <a:lstStyle>
            <a:lvl1pPr algn="l">
              <a:defRPr sz="800" b="0" i="0">
                <a:solidFill>
                  <a:srgbClr val="6E6E6E"/>
                </a:solidFill>
                <a:latin typeface="Adobe Clean" panose="020B0503020404020204" pitchFamily="34" charset="0"/>
              </a:defRPr>
            </a:lvl1pPr>
          </a:lstStyle>
          <a:p>
            <a:fld id="{C13374DE-F523-4144-90A2-C47F06AF466D}" type="datetime1">
              <a:rPr lang="en-US" smtClean="0"/>
              <a:t>2/29/2024</a:t>
            </a:fld>
            <a:endParaRPr lang="en-US"/>
          </a:p>
        </p:txBody>
      </p:sp>
      <p:sp>
        <p:nvSpPr>
          <p:cNvPr id="3" name="Footer Placeholder 4">
            <a:extLst>
              <a:ext uri="{FF2B5EF4-FFF2-40B4-BE49-F238E27FC236}">
                <a16:creationId xmlns:a16="http://schemas.microsoft.com/office/drawing/2014/main" id="{EE3A79FF-5E5A-2542-8EE6-C0AC5DC24E80}"/>
              </a:ext>
            </a:extLst>
          </p:cNvPr>
          <p:cNvSpPr>
            <a:spLocks noGrp="1"/>
          </p:cNvSpPr>
          <p:nvPr>
            <p:ph type="ftr" sz="quarter" idx="3"/>
          </p:nvPr>
        </p:nvSpPr>
        <p:spPr>
          <a:xfrm>
            <a:off x="1344499" y="6560363"/>
            <a:ext cx="4348378" cy="267660"/>
          </a:xfrm>
          <a:prstGeom prst="rect">
            <a:avLst/>
          </a:prstGeom>
        </p:spPr>
        <p:txBody>
          <a:bodyPr vert="horz" lIns="91440" tIns="45720" rIns="91440" bIns="45720" rtlCol="0" anchor="t"/>
          <a:lstStyle>
            <a:lvl1pPr algn="l">
              <a:lnSpc>
                <a:spcPct val="100000"/>
              </a:lnSpc>
              <a:defRPr sz="800" b="0" i="0">
                <a:solidFill>
                  <a:srgbClr val="6E6E6E"/>
                </a:solidFill>
                <a:latin typeface="Adobe Clean" panose="020B0503020404020204" pitchFamily="34" charset="0"/>
              </a:defRPr>
            </a:lvl1pPr>
          </a:lstStyle>
          <a:p>
            <a:r>
              <a:rPr lang="en-US"/>
              <a:t>Footer Goes Here</a:t>
            </a:r>
          </a:p>
        </p:txBody>
      </p:sp>
      <p:sp>
        <p:nvSpPr>
          <p:cNvPr id="4" name="Slide Number Placeholder 5">
            <a:extLst>
              <a:ext uri="{FF2B5EF4-FFF2-40B4-BE49-F238E27FC236}">
                <a16:creationId xmlns:a16="http://schemas.microsoft.com/office/drawing/2014/main" id="{40984DC9-2E6F-4F4D-995A-3BDA04912AE7}"/>
              </a:ext>
            </a:extLst>
          </p:cNvPr>
          <p:cNvSpPr>
            <a:spLocks noGrp="1"/>
          </p:cNvSpPr>
          <p:nvPr>
            <p:ph type="sldNum" sz="quarter" idx="4"/>
          </p:nvPr>
        </p:nvSpPr>
        <p:spPr>
          <a:xfrm>
            <a:off x="5895408" y="6560363"/>
            <a:ext cx="401186" cy="267660"/>
          </a:xfrm>
          <a:prstGeom prst="rect">
            <a:avLst/>
          </a:prstGeom>
        </p:spPr>
        <p:txBody>
          <a:bodyPr vert="horz" lIns="91440" tIns="45720" rIns="91440" bIns="45720" rtlCol="0" anchor="t"/>
          <a:lstStyle>
            <a:lvl1pPr algn="ctr">
              <a:defRPr sz="800" b="0" i="0">
                <a:solidFill>
                  <a:schemeClr val="tx1">
                    <a:tint val="75000"/>
                  </a:schemeClr>
                </a:solidFill>
                <a:latin typeface="Adobe Clean" panose="020B0503020404020204" pitchFamily="34" charset="0"/>
              </a:defRPr>
            </a:lvl1pPr>
          </a:lstStyle>
          <a:p>
            <a:fld id="{2D54ABF7-EC33-204F-A680-BCCE3CA2411A}" type="slidenum">
              <a:rPr lang="en-US" smtClean="0"/>
              <a:pPr/>
              <a:t>‹#›</a:t>
            </a:fld>
            <a:endParaRPr lang="en-US"/>
          </a:p>
        </p:txBody>
      </p:sp>
      <p:sp>
        <p:nvSpPr>
          <p:cNvPr id="5" name="Title Placeholder 4">
            <a:extLst>
              <a:ext uri="{FF2B5EF4-FFF2-40B4-BE49-F238E27FC236}">
                <a16:creationId xmlns:a16="http://schemas.microsoft.com/office/drawing/2014/main" id="{353DCA3C-5094-B14F-B080-18DFB21FDCAA}"/>
              </a:ext>
            </a:extLst>
          </p:cNvPr>
          <p:cNvSpPr>
            <a:spLocks noGrp="1"/>
          </p:cNvSpPr>
          <p:nvPr>
            <p:ph type="title"/>
          </p:nvPr>
        </p:nvSpPr>
        <p:spPr>
          <a:xfrm>
            <a:off x="306050" y="312660"/>
            <a:ext cx="11494008" cy="647458"/>
          </a:xfrm>
          <a:prstGeom prst="rect">
            <a:avLst/>
          </a:prstGeom>
        </p:spPr>
        <p:txBody>
          <a:bodyPr vert="horz" lIns="45720" tIns="45720" rIns="45720" bIns="45720" rtlCol="0" anchor="t">
            <a:noAutofit/>
          </a:bodyPr>
          <a:lstStyle/>
          <a:p>
            <a:r>
              <a:rPr lang="en-US"/>
              <a:t>Click to edit Master title style</a:t>
            </a:r>
          </a:p>
        </p:txBody>
      </p:sp>
      <p:sp>
        <p:nvSpPr>
          <p:cNvPr id="13" name="Text Placeholder 2">
            <a:extLst>
              <a:ext uri="{FF2B5EF4-FFF2-40B4-BE49-F238E27FC236}">
                <a16:creationId xmlns:a16="http://schemas.microsoft.com/office/drawing/2014/main" id="{B4EB161B-A0C5-1C48-A3B3-3D947E982DA8}"/>
              </a:ext>
            </a:extLst>
          </p:cNvPr>
          <p:cNvSpPr>
            <a:spLocks noGrp="1"/>
          </p:cNvSpPr>
          <p:nvPr>
            <p:ph type="body" idx="1"/>
          </p:nvPr>
        </p:nvSpPr>
        <p:spPr>
          <a:xfrm>
            <a:off x="292613" y="1401699"/>
            <a:ext cx="11518083" cy="4632976"/>
          </a:xfrm>
          <a:prstGeom prst="rect">
            <a:avLst/>
          </a:prstGeom>
        </p:spPr>
        <p:txBody>
          <a:bodyPr vert="horz" lIns="45720" tIns="45720" rIns="4572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9" name="Picture 8">
            <a:extLst>
              <a:ext uri="{FF2B5EF4-FFF2-40B4-BE49-F238E27FC236}">
                <a16:creationId xmlns:a16="http://schemas.microsoft.com/office/drawing/2014/main" id="{21DD2B9E-6BA2-414A-A3E6-165875CDED83}"/>
              </a:ext>
            </a:extLst>
          </p:cNvPr>
          <p:cNvPicPr>
            <a:picLocks noChangeAspect="1"/>
          </p:cNvPicPr>
          <p:nvPr userDrawn="1"/>
        </p:nvPicPr>
        <p:blipFill>
          <a:blip r:embed="rId16"/>
          <a:stretch>
            <a:fillRect/>
          </a:stretch>
        </p:blipFill>
        <p:spPr>
          <a:xfrm>
            <a:off x="378923" y="6578697"/>
            <a:ext cx="566078" cy="147131"/>
          </a:xfrm>
          <a:prstGeom prst="rect">
            <a:avLst/>
          </a:prstGeom>
        </p:spPr>
      </p:pic>
      <p:sp>
        <p:nvSpPr>
          <p:cNvPr id="10" name="Date Placeholder 3">
            <a:extLst>
              <a:ext uri="{FF2B5EF4-FFF2-40B4-BE49-F238E27FC236}">
                <a16:creationId xmlns:a16="http://schemas.microsoft.com/office/drawing/2014/main" id="{A3C8BD2E-F820-48C1-9E0B-681BB0E8517D}"/>
              </a:ext>
            </a:extLst>
          </p:cNvPr>
          <p:cNvSpPr txBox="1">
            <a:spLocks/>
          </p:cNvSpPr>
          <p:nvPr userDrawn="1"/>
        </p:nvSpPr>
        <p:spPr>
          <a:xfrm>
            <a:off x="9302848" y="6560363"/>
            <a:ext cx="2599605" cy="274324"/>
          </a:xfrm>
          <a:prstGeom prst="rect">
            <a:avLst/>
          </a:prstGeom>
        </p:spPr>
        <p:txBody>
          <a:bodyPr/>
          <a:lstStyle>
            <a:defPPr>
              <a:defRPr lang="en-US"/>
            </a:defPPr>
            <a:lvl1pPr marL="0" algn="l" defTabSz="914400" rtl="0" eaLnBrk="1" latinLnBrk="0" hangingPunct="1">
              <a:defRPr sz="1400" kern="1200" baseline="0">
                <a:solidFill>
                  <a:srgbClr val="CFCFCE"/>
                </a:solidFill>
                <a:latin typeface="Adobe Clean ExtraBold" panose="020B05030204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126" rtl="0" eaLnBrk="1" fontAlgn="auto" latinLnBrk="0" hangingPunct="1">
              <a:lnSpc>
                <a:spcPct val="100000"/>
              </a:lnSpc>
              <a:spcBef>
                <a:spcPts val="0"/>
              </a:spcBef>
              <a:spcAft>
                <a:spcPts val="0"/>
              </a:spcAft>
              <a:buClrTx/>
              <a:buSzTx/>
              <a:buFontTx/>
              <a:buNone/>
              <a:tabLst/>
              <a:defRPr/>
            </a:pPr>
            <a:r>
              <a:rPr lang="en-US" sz="800" baseline="0">
                <a:solidFill>
                  <a:srgbClr val="6E6E6E"/>
                </a:solidFill>
                <a:latin typeface="Adobe Clean" panose="020B0503020404020204" pitchFamily="34" charset="0"/>
              </a:rPr>
              <a:t>©2024 Adobe. All Rights Reserved. Adobe Confidential.</a:t>
            </a:r>
          </a:p>
        </p:txBody>
      </p:sp>
    </p:spTree>
    <p:extLst>
      <p:ext uri="{BB962C8B-B14F-4D97-AF65-F5344CB8AC3E}">
        <p14:creationId xmlns:p14="http://schemas.microsoft.com/office/powerpoint/2010/main" val="3216315477"/>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4753" r:id="rId7"/>
    <p:sldLayoutId id="2147483808" r:id="rId8"/>
    <p:sldLayoutId id="2147483809" r:id="rId9"/>
    <p:sldLayoutId id="2147483810" r:id="rId10"/>
    <p:sldLayoutId id="2147483811" r:id="rId11"/>
    <p:sldLayoutId id="2147483812" r:id="rId12"/>
    <p:sldLayoutId id="2147484758" r:id="rId13"/>
    <p:sldLayoutId id="2147484759" r:id="rId14"/>
  </p:sldLayoutIdLst>
  <p:hf sldNum="0" hdr="0" ftr="0" dt="0"/>
  <p:txStyles>
    <p:titleStyle>
      <a:lvl1pPr algn="l" defTabSz="914126" rtl="0" eaLnBrk="1" latinLnBrk="0" hangingPunct="1">
        <a:lnSpc>
          <a:spcPct val="90000"/>
        </a:lnSpc>
        <a:spcBef>
          <a:spcPct val="0"/>
        </a:spcBef>
        <a:buNone/>
        <a:defRPr sz="2799" b="0" i="0" kern="1200">
          <a:solidFill>
            <a:srgbClr val="FA0F00"/>
          </a:solidFill>
          <a:latin typeface="Adobe Clean ExtraBold" panose="020B0503020404020204" pitchFamily="34" charset="0"/>
          <a:ea typeface="+mj-ea"/>
          <a:cs typeface="+mj-cs"/>
        </a:defRPr>
      </a:lvl1pPr>
    </p:titleStyle>
    <p:bodyStyle>
      <a:lvl1pPr marL="228531" indent="-228531" algn="l" defTabSz="914126" rtl="0" eaLnBrk="1" latinLnBrk="0" hangingPunct="1">
        <a:lnSpc>
          <a:spcPct val="100000"/>
        </a:lnSpc>
        <a:spcBef>
          <a:spcPts val="1799"/>
        </a:spcBef>
        <a:buSzPct val="70000"/>
        <a:buFont typeface="Arial" panose="020B0604020202020204" pitchFamily="34" charset="0"/>
        <a:buChar char="•"/>
        <a:defRPr sz="2199" b="0" i="0" kern="1200">
          <a:solidFill>
            <a:schemeClr val="tx1"/>
          </a:solidFill>
          <a:latin typeface="Adobe Clean SemiLight" panose="020B0403020404020204" pitchFamily="34" charset="0"/>
          <a:ea typeface="+mn-ea"/>
          <a:cs typeface="+mn-cs"/>
        </a:defRPr>
      </a:lvl1pPr>
      <a:lvl2pPr marL="685594" indent="-228531" algn="l" defTabSz="914126" rtl="0" eaLnBrk="1" latinLnBrk="0" hangingPunct="1">
        <a:lnSpc>
          <a:spcPct val="100000"/>
        </a:lnSpc>
        <a:spcBef>
          <a:spcPts val="1799"/>
        </a:spcBef>
        <a:buSzPct val="70000"/>
        <a:buFont typeface="Arial" panose="020B0604020202020204" pitchFamily="34" charset="0"/>
        <a:buChar char="•"/>
        <a:defRPr sz="1999" b="0" i="0" kern="1200">
          <a:solidFill>
            <a:schemeClr val="tx1"/>
          </a:solidFill>
          <a:latin typeface="Adobe Clean SemiLight" panose="020B0403020404020204" pitchFamily="34" charset="0"/>
          <a:ea typeface="+mn-ea"/>
          <a:cs typeface="+mn-cs"/>
        </a:defRPr>
      </a:lvl2pPr>
      <a:lvl3pPr marL="1142657" indent="-228531" algn="l" defTabSz="914126" rtl="0" eaLnBrk="1" latinLnBrk="0" hangingPunct="1">
        <a:lnSpc>
          <a:spcPct val="100000"/>
        </a:lnSpc>
        <a:spcBef>
          <a:spcPts val="1799"/>
        </a:spcBef>
        <a:buSzPct val="70000"/>
        <a:buFont typeface="Arial" panose="020B0604020202020204" pitchFamily="34" charset="0"/>
        <a:buChar char="•"/>
        <a:defRPr sz="1799" b="0" i="0" kern="1200">
          <a:solidFill>
            <a:schemeClr val="tx1"/>
          </a:solidFill>
          <a:latin typeface="Adobe Clean SemiLight" panose="020B0403020404020204" pitchFamily="34" charset="0"/>
          <a:ea typeface="+mn-ea"/>
          <a:cs typeface="+mn-cs"/>
        </a:defRPr>
      </a:lvl3pPr>
      <a:lvl4pPr marL="1599720" indent="-228531" algn="l" defTabSz="914126" rtl="0" eaLnBrk="1" latinLnBrk="0" hangingPunct="1">
        <a:lnSpc>
          <a:spcPct val="100000"/>
        </a:lnSpc>
        <a:spcBef>
          <a:spcPts val="1799"/>
        </a:spcBef>
        <a:buSzPct val="70000"/>
        <a:buFont typeface="Arial" panose="020B0604020202020204" pitchFamily="34" charset="0"/>
        <a:buChar char="•"/>
        <a:defRPr sz="1600" b="0" i="0" kern="1200">
          <a:solidFill>
            <a:schemeClr val="tx1"/>
          </a:solidFill>
          <a:latin typeface="Adobe Clean SemiLight" panose="020B0403020404020204" pitchFamily="34" charset="0"/>
          <a:ea typeface="+mn-ea"/>
          <a:cs typeface="+mn-cs"/>
        </a:defRPr>
      </a:lvl4pPr>
      <a:lvl5pPr marL="2056783" indent="-228531" algn="l" defTabSz="914126" rtl="0" eaLnBrk="1" latinLnBrk="0" hangingPunct="1">
        <a:lnSpc>
          <a:spcPct val="100000"/>
        </a:lnSpc>
        <a:spcBef>
          <a:spcPts val="1799"/>
        </a:spcBef>
        <a:buSzPct val="70000"/>
        <a:buFont typeface="Arial" panose="020B0604020202020204" pitchFamily="34" charset="0"/>
        <a:buChar char="•"/>
        <a:defRPr sz="1400" b="0" i="0" kern="1200">
          <a:solidFill>
            <a:schemeClr val="tx1"/>
          </a:solidFill>
          <a:latin typeface="Adobe Clean SemiLight" panose="020B0403020404020204" pitchFamily="34" charset="0"/>
          <a:ea typeface="+mn-ea"/>
          <a:cs typeface="+mn-cs"/>
        </a:defRPr>
      </a:lvl5pPr>
      <a:lvl6pPr marL="2513846"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p:bodyStyle>
    <p:otherStyle>
      <a:defPPr>
        <a:defRPr lang="en-US"/>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604">
          <p15:clr>
            <a:srgbClr val="F26B43"/>
          </p15:clr>
        </p15:guide>
        <p15:guide id="2" orient="horz" pos="4055">
          <p15:clr>
            <a:srgbClr val="F26B43"/>
          </p15:clr>
        </p15:guide>
        <p15:guide id="3" pos="384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07B56F46-A6CE-664B-A333-C2ABA8BB0302}"/>
              </a:ext>
            </a:extLst>
          </p:cNvPr>
          <p:cNvSpPr>
            <a:spLocks noGrp="1"/>
          </p:cNvSpPr>
          <p:nvPr>
            <p:ph type="dt" sz="half" idx="2"/>
          </p:nvPr>
        </p:nvSpPr>
        <p:spPr>
          <a:xfrm>
            <a:off x="11559241" y="6921698"/>
            <a:ext cx="632759" cy="267660"/>
          </a:xfrm>
          <a:prstGeom prst="rect">
            <a:avLst/>
          </a:prstGeom>
        </p:spPr>
        <p:txBody>
          <a:bodyPr vert="horz" lIns="91440" tIns="45720" rIns="91440" bIns="45720" rtlCol="0" anchor="t"/>
          <a:lstStyle>
            <a:lvl1pPr algn="l">
              <a:defRPr sz="800" b="0" i="0">
                <a:solidFill>
                  <a:srgbClr val="6E6E6E"/>
                </a:solidFill>
                <a:latin typeface="Adobe Clean" panose="020B0503020404020204" pitchFamily="34" charset="0"/>
              </a:defRPr>
            </a:lvl1pPr>
          </a:lstStyle>
          <a:p>
            <a:fld id="{C13374DE-F523-4144-90A2-C47F06AF466D}" type="datetime1">
              <a:rPr lang="en-US" smtClean="0"/>
              <a:t>2/29/2024</a:t>
            </a:fld>
            <a:endParaRPr lang="en-US"/>
          </a:p>
        </p:txBody>
      </p:sp>
      <p:sp>
        <p:nvSpPr>
          <p:cNvPr id="3" name="Footer Placeholder 4">
            <a:extLst>
              <a:ext uri="{FF2B5EF4-FFF2-40B4-BE49-F238E27FC236}">
                <a16:creationId xmlns:a16="http://schemas.microsoft.com/office/drawing/2014/main" id="{EE3A79FF-5E5A-2542-8EE6-C0AC5DC24E80}"/>
              </a:ext>
            </a:extLst>
          </p:cNvPr>
          <p:cNvSpPr>
            <a:spLocks noGrp="1"/>
          </p:cNvSpPr>
          <p:nvPr>
            <p:ph type="ftr" sz="quarter" idx="3"/>
          </p:nvPr>
        </p:nvSpPr>
        <p:spPr>
          <a:xfrm>
            <a:off x="1344499" y="6560363"/>
            <a:ext cx="4348378" cy="267660"/>
          </a:xfrm>
          <a:prstGeom prst="rect">
            <a:avLst/>
          </a:prstGeom>
        </p:spPr>
        <p:txBody>
          <a:bodyPr vert="horz" lIns="91440" tIns="45720" rIns="91440" bIns="45720" rtlCol="0" anchor="t"/>
          <a:lstStyle>
            <a:lvl1pPr algn="l">
              <a:lnSpc>
                <a:spcPct val="100000"/>
              </a:lnSpc>
              <a:defRPr sz="800" b="0" i="0">
                <a:solidFill>
                  <a:srgbClr val="6E6E6E"/>
                </a:solidFill>
                <a:latin typeface="Adobe Clean" panose="020B0503020404020204" pitchFamily="34" charset="0"/>
              </a:defRPr>
            </a:lvl1pPr>
          </a:lstStyle>
          <a:p>
            <a:r>
              <a:rPr lang="en-US"/>
              <a:t>Footer Goes Here</a:t>
            </a:r>
          </a:p>
        </p:txBody>
      </p:sp>
      <p:sp>
        <p:nvSpPr>
          <p:cNvPr id="4" name="Slide Number Placeholder 5">
            <a:extLst>
              <a:ext uri="{FF2B5EF4-FFF2-40B4-BE49-F238E27FC236}">
                <a16:creationId xmlns:a16="http://schemas.microsoft.com/office/drawing/2014/main" id="{40984DC9-2E6F-4F4D-995A-3BDA04912AE7}"/>
              </a:ext>
            </a:extLst>
          </p:cNvPr>
          <p:cNvSpPr>
            <a:spLocks noGrp="1"/>
          </p:cNvSpPr>
          <p:nvPr>
            <p:ph type="sldNum" sz="quarter" idx="4"/>
          </p:nvPr>
        </p:nvSpPr>
        <p:spPr>
          <a:xfrm>
            <a:off x="5895407" y="6560363"/>
            <a:ext cx="401186" cy="267660"/>
          </a:xfrm>
          <a:prstGeom prst="rect">
            <a:avLst/>
          </a:prstGeom>
        </p:spPr>
        <p:txBody>
          <a:bodyPr vert="horz" lIns="91440" tIns="45720" rIns="91440" bIns="45720" rtlCol="0" anchor="t"/>
          <a:lstStyle>
            <a:lvl1pPr algn="ctr">
              <a:defRPr sz="800" b="0" i="0">
                <a:solidFill>
                  <a:schemeClr val="tx1">
                    <a:tint val="75000"/>
                  </a:schemeClr>
                </a:solidFill>
                <a:latin typeface="Adobe Clean" panose="020B0503020404020204" pitchFamily="34" charset="0"/>
              </a:defRPr>
            </a:lvl1pPr>
          </a:lstStyle>
          <a:p>
            <a:fld id="{2D54ABF7-EC33-204F-A680-BCCE3CA2411A}" type="slidenum">
              <a:rPr lang="en-US" smtClean="0"/>
              <a:pPr/>
              <a:t>‹#›</a:t>
            </a:fld>
            <a:endParaRPr lang="en-US"/>
          </a:p>
        </p:txBody>
      </p:sp>
      <p:sp>
        <p:nvSpPr>
          <p:cNvPr id="5" name="Title Placeholder 4">
            <a:extLst>
              <a:ext uri="{FF2B5EF4-FFF2-40B4-BE49-F238E27FC236}">
                <a16:creationId xmlns:a16="http://schemas.microsoft.com/office/drawing/2014/main" id="{353DCA3C-5094-B14F-B080-18DFB21FDCAA}"/>
              </a:ext>
            </a:extLst>
          </p:cNvPr>
          <p:cNvSpPr>
            <a:spLocks noGrp="1"/>
          </p:cNvSpPr>
          <p:nvPr>
            <p:ph type="title"/>
          </p:nvPr>
        </p:nvSpPr>
        <p:spPr>
          <a:xfrm>
            <a:off x="306050" y="312660"/>
            <a:ext cx="11494008" cy="647458"/>
          </a:xfrm>
          <a:prstGeom prst="rect">
            <a:avLst/>
          </a:prstGeom>
        </p:spPr>
        <p:txBody>
          <a:bodyPr vert="horz" lIns="45720" tIns="45720" rIns="45720" bIns="45720" rtlCol="0" anchor="t">
            <a:noAutofit/>
          </a:bodyPr>
          <a:lstStyle/>
          <a:p>
            <a:r>
              <a:rPr lang="en-US"/>
              <a:t>Click to edit Master title style</a:t>
            </a:r>
          </a:p>
        </p:txBody>
      </p:sp>
      <p:sp>
        <p:nvSpPr>
          <p:cNvPr id="13" name="Text Placeholder 2">
            <a:extLst>
              <a:ext uri="{FF2B5EF4-FFF2-40B4-BE49-F238E27FC236}">
                <a16:creationId xmlns:a16="http://schemas.microsoft.com/office/drawing/2014/main" id="{B4EB161B-A0C5-1C48-A3B3-3D947E982DA8}"/>
              </a:ext>
            </a:extLst>
          </p:cNvPr>
          <p:cNvSpPr>
            <a:spLocks noGrp="1"/>
          </p:cNvSpPr>
          <p:nvPr>
            <p:ph type="body" idx="1"/>
          </p:nvPr>
        </p:nvSpPr>
        <p:spPr>
          <a:xfrm>
            <a:off x="292612" y="1401699"/>
            <a:ext cx="11518083" cy="4632976"/>
          </a:xfrm>
          <a:prstGeom prst="rect">
            <a:avLst/>
          </a:prstGeom>
        </p:spPr>
        <p:txBody>
          <a:bodyPr vert="horz" lIns="45720" tIns="45720" rIns="4572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9" name="Picture 8">
            <a:extLst>
              <a:ext uri="{FF2B5EF4-FFF2-40B4-BE49-F238E27FC236}">
                <a16:creationId xmlns:a16="http://schemas.microsoft.com/office/drawing/2014/main" id="{21DD2B9E-6BA2-414A-A3E6-165875CDED83}"/>
              </a:ext>
            </a:extLst>
          </p:cNvPr>
          <p:cNvPicPr>
            <a:picLocks noChangeAspect="1"/>
          </p:cNvPicPr>
          <p:nvPr userDrawn="1"/>
        </p:nvPicPr>
        <p:blipFill>
          <a:blip r:embed="rId34"/>
          <a:stretch>
            <a:fillRect/>
          </a:stretch>
        </p:blipFill>
        <p:spPr>
          <a:xfrm>
            <a:off x="378923" y="6578695"/>
            <a:ext cx="566078" cy="147131"/>
          </a:xfrm>
          <a:prstGeom prst="rect">
            <a:avLst/>
          </a:prstGeom>
        </p:spPr>
      </p:pic>
      <p:sp>
        <p:nvSpPr>
          <p:cNvPr id="10" name="Date Placeholder 3">
            <a:extLst>
              <a:ext uri="{FF2B5EF4-FFF2-40B4-BE49-F238E27FC236}">
                <a16:creationId xmlns:a16="http://schemas.microsoft.com/office/drawing/2014/main" id="{A3C8BD2E-F820-48C1-9E0B-681BB0E8517D}"/>
              </a:ext>
            </a:extLst>
          </p:cNvPr>
          <p:cNvSpPr txBox="1">
            <a:spLocks/>
          </p:cNvSpPr>
          <p:nvPr userDrawn="1"/>
        </p:nvSpPr>
        <p:spPr>
          <a:xfrm>
            <a:off x="9302847" y="6560363"/>
            <a:ext cx="2599605" cy="274324"/>
          </a:xfrm>
          <a:prstGeom prst="rect">
            <a:avLst/>
          </a:prstGeom>
        </p:spPr>
        <p:txBody>
          <a:bodyPr/>
          <a:lstStyle>
            <a:defPPr>
              <a:defRPr lang="en-US"/>
            </a:defPPr>
            <a:lvl1pPr marL="0" algn="l" defTabSz="914400" rtl="0" eaLnBrk="1" latinLnBrk="0" hangingPunct="1">
              <a:defRPr sz="1400" kern="1200" baseline="0">
                <a:solidFill>
                  <a:srgbClr val="CFCFCE"/>
                </a:solidFill>
                <a:latin typeface="Adobe Clean ExtraBold" panose="020B05030204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800" baseline="0">
                <a:solidFill>
                  <a:srgbClr val="6E6E6E"/>
                </a:solidFill>
                <a:latin typeface="Adobe Clean" panose="020B0503020404020204" pitchFamily="34" charset="0"/>
              </a:rPr>
              <a:t>©2023 Adobe. All Rights Reserved. Adobe Confidential.</a:t>
            </a:r>
          </a:p>
        </p:txBody>
      </p:sp>
    </p:spTree>
    <p:extLst>
      <p:ext uri="{BB962C8B-B14F-4D97-AF65-F5344CB8AC3E}">
        <p14:creationId xmlns:p14="http://schemas.microsoft.com/office/powerpoint/2010/main" val="4196193786"/>
      </p:ext>
    </p:extLst>
  </p:cSld>
  <p:clrMap bg1="lt1" tx1="dk1" bg2="lt2" tx2="dk2" accent1="accent1" accent2="accent2" accent3="accent3" accent4="accent4" accent5="accent5" accent6="accent6" hlink="hlink" folHlink="folHlink"/>
  <p:sldLayoutIdLst>
    <p:sldLayoutId id="2147483782" r:id="rId1"/>
    <p:sldLayoutId id="2147483896" r:id="rId2"/>
    <p:sldLayoutId id="2147483783" r:id="rId3"/>
    <p:sldLayoutId id="2147483784" r:id="rId4"/>
    <p:sldLayoutId id="2147483785" r:id="rId5"/>
    <p:sldLayoutId id="2147483786" r:id="rId6"/>
    <p:sldLayoutId id="2147483787" r:id="rId7"/>
    <p:sldLayoutId id="2147483788" r:id="rId8"/>
    <p:sldLayoutId id="2147483897" r:id="rId9"/>
    <p:sldLayoutId id="2147484716" r:id="rId10"/>
    <p:sldLayoutId id="2147483898" r:id="rId11"/>
    <p:sldLayoutId id="2147484715" r:id="rId12"/>
    <p:sldLayoutId id="2147483900" r:id="rId13"/>
    <p:sldLayoutId id="2147483868" r:id="rId14"/>
    <p:sldLayoutId id="2147483901" r:id="rId15"/>
    <p:sldLayoutId id="2147483902" r:id="rId16"/>
    <p:sldLayoutId id="2147484717" r:id="rId17"/>
    <p:sldLayoutId id="2147484748" r:id="rId18"/>
    <p:sldLayoutId id="2147483838" r:id="rId19"/>
    <p:sldLayoutId id="2147483790" r:id="rId20"/>
    <p:sldLayoutId id="2147483781" r:id="rId21"/>
    <p:sldLayoutId id="2147483836" r:id="rId22"/>
    <p:sldLayoutId id="2147483840" r:id="rId23"/>
    <p:sldLayoutId id="2147484749" r:id="rId24"/>
    <p:sldLayoutId id="2147484760" r:id="rId25"/>
    <p:sldLayoutId id="2147483834" r:id="rId26"/>
    <p:sldLayoutId id="2147483791" r:id="rId27"/>
    <p:sldLayoutId id="2147483807" r:id="rId28"/>
    <p:sldLayoutId id="2147484687" r:id="rId29"/>
    <p:sldLayoutId id="2147484750" r:id="rId30"/>
    <p:sldLayoutId id="2147484711" r:id="rId31"/>
    <p:sldLayoutId id="2147483839" r:id="rId32"/>
  </p:sldLayoutIdLst>
  <p:hf sldNum="0" hdr="0" ftr="0" dt="0"/>
  <p:txStyles>
    <p:titleStyle>
      <a:lvl1pPr algn="l" defTabSz="914400" rtl="0" eaLnBrk="1" latinLnBrk="0" hangingPunct="1">
        <a:lnSpc>
          <a:spcPct val="90000"/>
        </a:lnSpc>
        <a:spcBef>
          <a:spcPct val="0"/>
        </a:spcBef>
        <a:buNone/>
        <a:defRPr sz="2800" b="0" i="0" kern="1200">
          <a:solidFill>
            <a:srgbClr val="FA0F00"/>
          </a:solidFill>
          <a:latin typeface="Adobe Clean ExtraBold" panose="020B0503020404020204" pitchFamily="34" charset="0"/>
          <a:ea typeface="+mj-ea"/>
          <a:cs typeface="+mj-cs"/>
        </a:defRPr>
      </a:lvl1pPr>
    </p:titleStyle>
    <p:bodyStyle>
      <a:lvl1pPr marL="228600" indent="-228600" algn="l" defTabSz="914400" rtl="0" eaLnBrk="1" latinLnBrk="0" hangingPunct="1">
        <a:lnSpc>
          <a:spcPct val="100000"/>
        </a:lnSpc>
        <a:spcBef>
          <a:spcPts val="1800"/>
        </a:spcBef>
        <a:buSzPct val="70000"/>
        <a:buFont typeface="Arial" panose="020B0604020202020204" pitchFamily="34" charset="0"/>
        <a:buChar char="•"/>
        <a:defRPr sz="2200" b="0" i="0" kern="1200">
          <a:solidFill>
            <a:schemeClr val="tx1"/>
          </a:solidFill>
          <a:latin typeface="Adobe Clean SemiLight" panose="020B0403020404020204" pitchFamily="34" charset="0"/>
          <a:ea typeface="+mn-ea"/>
          <a:cs typeface="+mn-cs"/>
        </a:defRPr>
      </a:lvl1pPr>
      <a:lvl2pPr marL="685800" indent="-228600" algn="l" defTabSz="914400" rtl="0" eaLnBrk="1" latinLnBrk="0" hangingPunct="1">
        <a:lnSpc>
          <a:spcPct val="100000"/>
        </a:lnSpc>
        <a:spcBef>
          <a:spcPts val="1800"/>
        </a:spcBef>
        <a:buSzPct val="70000"/>
        <a:buFont typeface="Arial" panose="020B0604020202020204" pitchFamily="34" charset="0"/>
        <a:buChar char="•"/>
        <a:defRPr sz="2000" b="0" i="0" kern="1200">
          <a:solidFill>
            <a:schemeClr val="tx1"/>
          </a:solidFill>
          <a:latin typeface="Adobe Clean SemiLight" panose="020B0403020404020204" pitchFamily="34" charset="0"/>
          <a:ea typeface="+mn-ea"/>
          <a:cs typeface="+mn-cs"/>
        </a:defRPr>
      </a:lvl2pPr>
      <a:lvl3pPr marL="1143000" indent="-228600" algn="l" defTabSz="914400" rtl="0" eaLnBrk="1" latinLnBrk="0" hangingPunct="1">
        <a:lnSpc>
          <a:spcPct val="100000"/>
        </a:lnSpc>
        <a:spcBef>
          <a:spcPts val="1800"/>
        </a:spcBef>
        <a:buSzPct val="70000"/>
        <a:buFont typeface="Arial" panose="020B0604020202020204" pitchFamily="34" charset="0"/>
        <a:buChar char="•"/>
        <a:defRPr sz="1800" b="0" i="0" kern="1200">
          <a:solidFill>
            <a:schemeClr val="tx1"/>
          </a:solidFill>
          <a:latin typeface="Adobe Clean SemiLight" panose="020B0403020404020204" pitchFamily="34" charset="0"/>
          <a:ea typeface="+mn-ea"/>
          <a:cs typeface="+mn-cs"/>
        </a:defRPr>
      </a:lvl3pPr>
      <a:lvl4pPr marL="1600200" indent="-228600" algn="l" defTabSz="914400" rtl="0" eaLnBrk="1" latinLnBrk="0" hangingPunct="1">
        <a:lnSpc>
          <a:spcPct val="100000"/>
        </a:lnSpc>
        <a:spcBef>
          <a:spcPts val="1800"/>
        </a:spcBef>
        <a:buSzPct val="70000"/>
        <a:buFont typeface="Arial" panose="020B0604020202020204" pitchFamily="34" charset="0"/>
        <a:buChar char="•"/>
        <a:defRPr sz="1600" b="0" i="0" kern="1200">
          <a:solidFill>
            <a:schemeClr val="tx1"/>
          </a:solidFill>
          <a:latin typeface="Adobe Clean SemiLight" panose="020B0403020404020204" pitchFamily="34" charset="0"/>
          <a:ea typeface="+mn-ea"/>
          <a:cs typeface="+mn-cs"/>
        </a:defRPr>
      </a:lvl4pPr>
      <a:lvl5pPr marL="2057400" indent="-228600" algn="l" defTabSz="914400" rtl="0" eaLnBrk="1" latinLnBrk="0" hangingPunct="1">
        <a:lnSpc>
          <a:spcPct val="100000"/>
        </a:lnSpc>
        <a:spcBef>
          <a:spcPts val="1800"/>
        </a:spcBef>
        <a:buSzPct val="70000"/>
        <a:buFont typeface="Arial" panose="020B0604020202020204" pitchFamily="34" charset="0"/>
        <a:buChar char="•"/>
        <a:defRPr sz="1400" b="0" i="0" kern="1200">
          <a:solidFill>
            <a:schemeClr val="tx1"/>
          </a:solidFill>
          <a:latin typeface="Adobe Clean SemiLight" panose="020B04030204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604">
          <p15:clr>
            <a:srgbClr val="F26B43"/>
          </p15:clr>
        </p15:guide>
        <p15:guide id="2" orient="horz" pos="4055">
          <p15:clr>
            <a:srgbClr val="F26B43"/>
          </p15:clr>
        </p15:guide>
        <p15:guide id="3" pos="3840">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07B56F46-A6CE-664B-A333-C2ABA8BB0302}"/>
              </a:ext>
            </a:extLst>
          </p:cNvPr>
          <p:cNvSpPr>
            <a:spLocks noGrp="1"/>
          </p:cNvSpPr>
          <p:nvPr>
            <p:ph type="dt" sz="half" idx="2"/>
          </p:nvPr>
        </p:nvSpPr>
        <p:spPr>
          <a:xfrm>
            <a:off x="11559241" y="6921698"/>
            <a:ext cx="632759" cy="267660"/>
          </a:xfrm>
          <a:prstGeom prst="rect">
            <a:avLst/>
          </a:prstGeom>
        </p:spPr>
        <p:txBody>
          <a:bodyPr vert="horz" lIns="91440" tIns="45720" rIns="91440" bIns="45720" rtlCol="0" anchor="t"/>
          <a:lstStyle>
            <a:lvl1pPr algn="l">
              <a:defRPr sz="800" b="0" i="0">
                <a:solidFill>
                  <a:srgbClr val="6E6E6E"/>
                </a:solidFill>
                <a:latin typeface="Adobe Clean" panose="020B0503020404020204" pitchFamily="34" charset="0"/>
              </a:defRPr>
            </a:lvl1pPr>
          </a:lstStyle>
          <a:p>
            <a:fld id="{C13374DE-F523-4144-90A2-C47F06AF466D}" type="datetime1">
              <a:rPr lang="en-US" smtClean="0"/>
              <a:t>2/29/2024</a:t>
            </a:fld>
            <a:endParaRPr lang="en-US"/>
          </a:p>
        </p:txBody>
      </p:sp>
      <p:sp>
        <p:nvSpPr>
          <p:cNvPr id="5" name="Title Placeholder 4">
            <a:extLst>
              <a:ext uri="{FF2B5EF4-FFF2-40B4-BE49-F238E27FC236}">
                <a16:creationId xmlns:a16="http://schemas.microsoft.com/office/drawing/2014/main" id="{353DCA3C-5094-B14F-B080-18DFB21FDCAA}"/>
              </a:ext>
            </a:extLst>
          </p:cNvPr>
          <p:cNvSpPr>
            <a:spLocks noGrp="1"/>
          </p:cNvSpPr>
          <p:nvPr>
            <p:ph type="title"/>
          </p:nvPr>
        </p:nvSpPr>
        <p:spPr>
          <a:xfrm>
            <a:off x="306050" y="312660"/>
            <a:ext cx="11494008" cy="647458"/>
          </a:xfrm>
          <a:prstGeom prst="rect">
            <a:avLst/>
          </a:prstGeom>
        </p:spPr>
        <p:txBody>
          <a:bodyPr vert="horz" lIns="45720" tIns="45720" rIns="45720" bIns="45720" rtlCol="0" anchor="t">
            <a:noAutofit/>
          </a:bodyPr>
          <a:lstStyle/>
          <a:p>
            <a:r>
              <a:rPr lang="en-US"/>
              <a:t>Click to edit Master title style</a:t>
            </a:r>
          </a:p>
        </p:txBody>
      </p:sp>
      <p:sp>
        <p:nvSpPr>
          <p:cNvPr id="13" name="Text Placeholder 2">
            <a:extLst>
              <a:ext uri="{FF2B5EF4-FFF2-40B4-BE49-F238E27FC236}">
                <a16:creationId xmlns:a16="http://schemas.microsoft.com/office/drawing/2014/main" id="{B4EB161B-A0C5-1C48-A3B3-3D947E982DA8}"/>
              </a:ext>
            </a:extLst>
          </p:cNvPr>
          <p:cNvSpPr>
            <a:spLocks noGrp="1"/>
          </p:cNvSpPr>
          <p:nvPr>
            <p:ph type="body" idx="1"/>
          </p:nvPr>
        </p:nvSpPr>
        <p:spPr>
          <a:xfrm>
            <a:off x="292613" y="1401699"/>
            <a:ext cx="11518083" cy="4632976"/>
          </a:xfrm>
          <a:prstGeom prst="rect">
            <a:avLst/>
          </a:prstGeom>
        </p:spPr>
        <p:txBody>
          <a:bodyPr vert="horz" lIns="45720" tIns="45720" rIns="4572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9" name="Picture 8">
            <a:extLst>
              <a:ext uri="{FF2B5EF4-FFF2-40B4-BE49-F238E27FC236}">
                <a16:creationId xmlns:a16="http://schemas.microsoft.com/office/drawing/2014/main" id="{21DD2B9E-6BA2-414A-A3E6-165875CDED83}"/>
              </a:ext>
            </a:extLst>
          </p:cNvPr>
          <p:cNvPicPr>
            <a:picLocks noChangeAspect="1"/>
          </p:cNvPicPr>
          <p:nvPr userDrawn="1"/>
        </p:nvPicPr>
        <p:blipFill>
          <a:blip r:embed="rId16"/>
          <a:stretch>
            <a:fillRect/>
          </a:stretch>
        </p:blipFill>
        <p:spPr>
          <a:xfrm>
            <a:off x="378923" y="6578697"/>
            <a:ext cx="566078" cy="147131"/>
          </a:xfrm>
          <a:prstGeom prst="rect">
            <a:avLst/>
          </a:prstGeom>
        </p:spPr>
      </p:pic>
      <p:sp>
        <p:nvSpPr>
          <p:cNvPr id="10" name="Date Placeholder 3">
            <a:extLst>
              <a:ext uri="{FF2B5EF4-FFF2-40B4-BE49-F238E27FC236}">
                <a16:creationId xmlns:a16="http://schemas.microsoft.com/office/drawing/2014/main" id="{A3C8BD2E-F820-48C1-9E0B-681BB0E8517D}"/>
              </a:ext>
            </a:extLst>
          </p:cNvPr>
          <p:cNvSpPr txBox="1">
            <a:spLocks/>
          </p:cNvSpPr>
          <p:nvPr userDrawn="1"/>
        </p:nvSpPr>
        <p:spPr>
          <a:xfrm>
            <a:off x="9302848" y="6560363"/>
            <a:ext cx="2599605" cy="274324"/>
          </a:xfrm>
          <a:prstGeom prst="rect">
            <a:avLst/>
          </a:prstGeom>
        </p:spPr>
        <p:txBody>
          <a:bodyPr/>
          <a:lstStyle>
            <a:defPPr>
              <a:defRPr lang="en-US"/>
            </a:defPPr>
            <a:lvl1pPr marL="0" algn="l" defTabSz="914400" rtl="0" eaLnBrk="1" latinLnBrk="0" hangingPunct="1">
              <a:defRPr sz="1400" kern="1200" baseline="0">
                <a:solidFill>
                  <a:srgbClr val="CFCFCE"/>
                </a:solidFill>
                <a:latin typeface="Adobe Clean ExtraBold" panose="020B05030204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126" rtl="0" eaLnBrk="1" fontAlgn="auto" latinLnBrk="0" hangingPunct="1">
              <a:lnSpc>
                <a:spcPct val="100000"/>
              </a:lnSpc>
              <a:spcBef>
                <a:spcPts val="0"/>
              </a:spcBef>
              <a:spcAft>
                <a:spcPts val="0"/>
              </a:spcAft>
              <a:buClrTx/>
              <a:buSzTx/>
              <a:buFontTx/>
              <a:buNone/>
              <a:tabLst/>
              <a:defRPr/>
            </a:pPr>
            <a:r>
              <a:rPr lang="en-US" sz="800" baseline="0">
                <a:solidFill>
                  <a:srgbClr val="6E6E6E"/>
                </a:solidFill>
                <a:latin typeface="Adobe Clean" panose="020B0503020404020204" pitchFamily="34" charset="0"/>
              </a:rPr>
              <a:t>©2023 Adobe. All Rights Reserved. Adobe Confidential.</a:t>
            </a:r>
          </a:p>
        </p:txBody>
      </p:sp>
    </p:spTree>
    <p:extLst>
      <p:ext uri="{BB962C8B-B14F-4D97-AF65-F5344CB8AC3E}">
        <p14:creationId xmlns:p14="http://schemas.microsoft.com/office/powerpoint/2010/main" val="508970307"/>
      </p:ext>
    </p:extLst>
  </p:cSld>
  <p:clrMap bg1="lt1" tx1="dk1" bg2="lt2" tx2="dk2" accent1="accent1" accent2="accent2" accent3="accent3" accent4="accent4" accent5="accent5" accent6="accent6" hlink="hlink" folHlink="folHlink"/>
  <p:sldLayoutIdLst>
    <p:sldLayoutId id="2147483815" r:id="rId1"/>
    <p:sldLayoutId id="2147483816" r:id="rId2"/>
    <p:sldLayoutId id="2147483817" r:id="rId3"/>
    <p:sldLayoutId id="2147483818" r:id="rId4"/>
    <p:sldLayoutId id="2147483819" r:id="rId5"/>
    <p:sldLayoutId id="2147483820" r:id="rId6"/>
    <p:sldLayoutId id="2147483821" r:id="rId7"/>
    <p:sldLayoutId id="2147483822" r:id="rId8"/>
    <p:sldLayoutId id="2147483823" r:id="rId9"/>
    <p:sldLayoutId id="2147483824" r:id="rId10"/>
    <p:sldLayoutId id="2147483825" r:id="rId11"/>
    <p:sldLayoutId id="2147483828" r:id="rId12"/>
    <p:sldLayoutId id="2147483829" r:id="rId13"/>
    <p:sldLayoutId id="2147483831" r:id="rId14"/>
  </p:sldLayoutIdLst>
  <p:hf sldNum="0" hdr="0" ftr="0" dt="0"/>
  <p:txStyles>
    <p:titleStyle>
      <a:lvl1pPr algn="l" defTabSz="914126" rtl="0" eaLnBrk="1" latinLnBrk="0" hangingPunct="1">
        <a:lnSpc>
          <a:spcPct val="90000"/>
        </a:lnSpc>
        <a:spcBef>
          <a:spcPct val="0"/>
        </a:spcBef>
        <a:buNone/>
        <a:defRPr sz="2799" b="0" i="0" kern="1200">
          <a:solidFill>
            <a:srgbClr val="FA0F00"/>
          </a:solidFill>
          <a:latin typeface="Adobe Clean ExtraBold" panose="020B0503020404020204" pitchFamily="34" charset="0"/>
          <a:ea typeface="+mj-ea"/>
          <a:cs typeface="+mj-cs"/>
        </a:defRPr>
      </a:lvl1pPr>
    </p:titleStyle>
    <p:bodyStyle>
      <a:lvl1pPr marL="228531" indent="-228531" algn="l" defTabSz="914126" rtl="0" eaLnBrk="1" latinLnBrk="0" hangingPunct="1">
        <a:lnSpc>
          <a:spcPct val="100000"/>
        </a:lnSpc>
        <a:spcBef>
          <a:spcPts val="1799"/>
        </a:spcBef>
        <a:buSzPct val="70000"/>
        <a:buFont typeface="Arial" panose="020B0604020202020204" pitchFamily="34" charset="0"/>
        <a:buChar char="•"/>
        <a:defRPr sz="2199" b="0" i="0" kern="1200">
          <a:solidFill>
            <a:schemeClr val="tx1"/>
          </a:solidFill>
          <a:latin typeface="Adobe Clean SemiLight" panose="020B0403020404020204" pitchFamily="34" charset="0"/>
          <a:ea typeface="+mn-ea"/>
          <a:cs typeface="+mn-cs"/>
        </a:defRPr>
      </a:lvl1pPr>
      <a:lvl2pPr marL="685594" indent="-228531" algn="l" defTabSz="914126" rtl="0" eaLnBrk="1" latinLnBrk="0" hangingPunct="1">
        <a:lnSpc>
          <a:spcPct val="100000"/>
        </a:lnSpc>
        <a:spcBef>
          <a:spcPts val="1799"/>
        </a:spcBef>
        <a:buSzPct val="70000"/>
        <a:buFont typeface="Arial" panose="020B0604020202020204" pitchFamily="34" charset="0"/>
        <a:buChar char="•"/>
        <a:defRPr sz="1999" b="0" i="0" kern="1200">
          <a:solidFill>
            <a:schemeClr val="tx1"/>
          </a:solidFill>
          <a:latin typeface="Adobe Clean SemiLight" panose="020B0403020404020204" pitchFamily="34" charset="0"/>
          <a:ea typeface="+mn-ea"/>
          <a:cs typeface="+mn-cs"/>
        </a:defRPr>
      </a:lvl2pPr>
      <a:lvl3pPr marL="1142657" indent="-228531" algn="l" defTabSz="914126" rtl="0" eaLnBrk="1" latinLnBrk="0" hangingPunct="1">
        <a:lnSpc>
          <a:spcPct val="100000"/>
        </a:lnSpc>
        <a:spcBef>
          <a:spcPts val="1799"/>
        </a:spcBef>
        <a:buSzPct val="70000"/>
        <a:buFont typeface="Arial" panose="020B0604020202020204" pitchFamily="34" charset="0"/>
        <a:buChar char="•"/>
        <a:defRPr sz="1799" b="0" i="0" kern="1200">
          <a:solidFill>
            <a:schemeClr val="tx1"/>
          </a:solidFill>
          <a:latin typeface="Adobe Clean SemiLight" panose="020B0403020404020204" pitchFamily="34" charset="0"/>
          <a:ea typeface="+mn-ea"/>
          <a:cs typeface="+mn-cs"/>
        </a:defRPr>
      </a:lvl3pPr>
      <a:lvl4pPr marL="1599720" indent="-228531" algn="l" defTabSz="914126" rtl="0" eaLnBrk="1" latinLnBrk="0" hangingPunct="1">
        <a:lnSpc>
          <a:spcPct val="100000"/>
        </a:lnSpc>
        <a:spcBef>
          <a:spcPts val="1799"/>
        </a:spcBef>
        <a:buSzPct val="70000"/>
        <a:buFont typeface="Arial" panose="020B0604020202020204" pitchFamily="34" charset="0"/>
        <a:buChar char="•"/>
        <a:defRPr sz="1600" b="0" i="0" kern="1200">
          <a:solidFill>
            <a:schemeClr val="tx1"/>
          </a:solidFill>
          <a:latin typeface="Adobe Clean SemiLight" panose="020B0403020404020204" pitchFamily="34" charset="0"/>
          <a:ea typeface="+mn-ea"/>
          <a:cs typeface="+mn-cs"/>
        </a:defRPr>
      </a:lvl4pPr>
      <a:lvl5pPr marL="2056783" indent="-228531" algn="l" defTabSz="914126" rtl="0" eaLnBrk="1" latinLnBrk="0" hangingPunct="1">
        <a:lnSpc>
          <a:spcPct val="100000"/>
        </a:lnSpc>
        <a:spcBef>
          <a:spcPts val="1799"/>
        </a:spcBef>
        <a:buSzPct val="70000"/>
        <a:buFont typeface="Arial" panose="020B0604020202020204" pitchFamily="34" charset="0"/>
        <a:buChar char="•"/>
        <a:defRPr sz="1400" b="0" i="0" kern="1200">
          <a:solidFill>
            <a:schemeClr val="tx1"/>
          </a:solidFill>
          <a:latin typeface="Adobe Clean SemiLight" panose="020B0403020404020204" pitchFamily="34" charset="0"/>
          <a:ea typeface="+mn-ea"/>
          <a:cs typeface="+mn-cs"/>
        </a:defRPr>
      </a:lvl5pPr>
      <a:lvl6pPr marL="2513846"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p:bodyStyle>
    <p:otherStyle>
      <a:defPPr>
        <a:defRPr lang="en-US"/>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604">
          <p15:clr>
            <a:srgbClr val="F26B43"/>
          </p15:clr>
        </p15:guide>
        <p15:guide id="2" orient="horz" pos="4055">
          <p15:clr>
            <a:srgbClr val="F26B43"/>
          </p15:clr>
        </p15:guide>
        <p15:guide id="3" pos="384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Layout" Target="../slideLayouts/slideLayout4.xml"/><Relationship Id="rId6" Type="http://schemas.openxmlformats.org/officeDocument/2006/relationships/image" Target="../media/image27.png"/><Relationship Id="rId5" Type="http://schemas.openxmlformats.org/officeDocument/2006/relationships/image" Target="../media/image26.jpeg"/><Relationship Id="rId4" Type="http://schemas.openxmlformats.org/officeDocument/2006/relationships/image" Target="../media/image25.png"/></Relationships>
</file>

<file path=ppt/slides/_rels/slide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close up of a logo&#10;&#10;Description automatically generated">
            <a:extLst>
              <a:ext uri="{FF2B5EF4-FFF2-40B4-BE49-F238E27FC236}">
                <a16:creationId xmlns:a16="http://schemas.microsoft.com/office/drawing/2014/main" id="{BD599AFD-0411-5245-AF48-3CEF39C9E7CF}"/>
              </a:ext>
            </a:extLst>
          </p:cNvPr>
          <p:cNvPicPr>
            <a:picLocks noChangeAspect="1"/>
          </p:cNvPicPr>
          <p:nvPr/>
        </p:nvPicPr>
        <p:blipFill>
          <a:blip r:embed="rId3">
            <a:clrChange>
              <a:clrFrom>
                <a:srgbClr val="FFFFFF"/>
              </a:clrFrom>
              <a:clrTo>
                <a:srgbClr val="FFFFFF">
                  <a:alpha val="0"/>
                </a:srgbClr>
              </a:clrTo>
            </a:clrChange>
            <a:alphaModFix amt="20000"/>
          </a:blip>
          <a:stretch>
            <a:fillRect/>
          </a:stretch>
        </p:blipFill>
        <p:spPr>
          <a:xfrm>
            <a:off x="1105786" y="-1830872"/>
            <a:ext cx="8453025" cy="4754826"/>
          </a:xfrm>
          <a:prstGeom prst="rect">
            <a:avLst/>
          </a:prstGeom>
        </p:spPr>
      </p:pic>
      <p:sp>
        <p:nvSpPr>
          <p:cNvPr id="6" name="Content Placeholder 5">
            <a:extLst>
              <a:ext uri="{FF2B5EF4-FFF2-40B4-BE49-F238E27FC236}">
                <a16:creationId xmlns:a16="http://schemas.microsoft.com/office/drawing/2014/main" id="{75DED10D-FC5D-1E43-83F4-B4973BFE61AF}"/>
              </a:ext>
            </a:extLst>
          </p:cNvPr>
          <p:cNvSpPr>
            <a:spLocks noGrp="1"/>
          </p:cNvSpPr>
          <p:nvPr>
            <p:ph sz="quarter" idx="12"/>
          </p:nvPr>
        </p:nvSpPr>
        <p:spPr>
          <a:xfrm>
            <a:off x="2320915" y="900282"/>
            <a:ext cx="7932942" cy="696952"/>
          </a:xfrm>
        </p:spPr>
        <p:txBody>
          <a:bodyPr vert="horz" lIns="45720" tIns="45720" rIns="45720" bIns="45720" rtlCol="0" anchor="t">
            <a:noAutofit/>
          </a:bodyPr>
          <a:lstStyle/>
          <a:p>
            <a:r>
              <a:rPr lang="en-US" sz="3150">
                <a:latin typeface="Adobe Clean ExtraBold"/>
              </a:rPr>
              <a:t>	    </a:t>
            </a:r>
            <a:r>
              <a:rPr lang="en-US" sz="3150" dirty="0">
                <a:latin typeface="Adobe Clean ExtraBold"/>
              </a:rPr>
              <a:t>Adobe Analytics Challenge 2024</a:t>
            </a:r>
          </a:p>
          <a:p>
            <a:endParaRPr lang="en-US" sz="3150" dirty="0">
              <a:latin typeface="Adobe Clean ExtraBold"/>
            </a:endParaRPr>
          </a:p>
          <a:p>
            <a:endParaRPr lang="en-US" sz="3150">
              <a:latin typeface="Adobe Clean ExtraBold"/>
            </a:endParaRPr>
          </a:p>
          <a:p>
            <a:endParaRPr lang="en-US" sz="3150">
              <a:latin typeface="Adobe Clean ExtraBold"/>
            </a:endParaRPr>
          </a:p>
          <a:p>
            <a:endParaRPr lang="en-US" sz="3150">
              <a:latin typeface="Adobe Clean ExtraBold"/>
            </a:endParaRPr>
          </a:p>
          <a:p>
            <a:r>
              <a:rPr lang="en-US" sz="3150">
                <a:latin typeface="Adobe Clean ExtraBold"/>
              </a:rPr>
              <a:t>By Team:                         Under the Guidance Of:</a:t>
            </a:r>
          </a:p>
          <a:p>
            <a:r>
              <a:rPr lang="en-US" sz="3150">
                <a:latin typeface="Adobe Clean ExtraBold"/>
              </a:rPr>
              <a:t>Terrapin Trio		  Zachary Drake</a:t>
            </a:r>
            <a:endParaRPr lang="en-US" sz="3150" dirty="0">
              <a:latin typeface="Adobe Clean ExtraBold"/>
            </a:endParaRPr>
          </a:p>
        </p:txBody>
      </p:sp>
      <p:sp>
        <p:nvSpPr>
          <p:cNvPr id="5" name="Subtitle 2">
            <a:extLst>
              <a:ext uri="{FF2B5EF4-FFF2-40B4-BE49-F238E27FC236}">
                <a16:creationId xmlns:a16="http://schemas.microsoft.com/office/drawing/2014/main" id="{D4842A75-E1B8-2A49-81AA-64D1F17DF37D}"/>
              </a:ext>
            </a:extLst>
          </p:cNvPr>
          <p:cNvSpPr txBox="1">
            <a:spLocks/>
          </p:cNvSpPr>
          <p:nvPr/>
        </p:nvSpPr>
        <p:spPr>
          <a:xfrm>
            <a:off x="642987" y="6165573"/>
            <a:ext cx="6518874" cy="546599"/>
          </a:xfrm>
          <a:prstGeom prst="rect">
            <a:avLst/>
          </a:prstGeom>
        </p:spPr>
        <p:txBody>
          <a:bodyPr vert="horz" wrap="square" lIns="0" tIns="0" rIns="0" bIns="0" rtlCol="0">
            <a:noAutofit/>
          </a:bodyPr>
          <a:lstStyle>
            <a:lvl1pPr marL="0" indent="0" algn="l" defTabSz="1088291" rtl="0" eaLnBrk="1" latinLnBrk="0" hangingPunct="1">
              <a:spcBef>
                <a:spcPts val="714"/>
              </a:spcBef>
              <a:buClr>
                <a:schemeClr val="tx1"/>
              </a:buClr>
              <a:buSzPct val="70000"/>
              <a:buFont typeface="Wingdings" pitchFamily="2" charset="2"/>
              <a:buNone/>
              <a:defRPr sz="2000" kern="1200">
                <a:solidFill>
                  <a:schemeClr val="bg1"/>
                </a:solidFill>
                <a:latin typeface="+mn-lt"/>
                <a:ea typeface="+mn-ea"/>
                <a:cs typeface="+mn-cs"/>
              </a:defRPr>
            </a:lvl1pPr>
            <a:lvl2pPr marL="544145" indent="0" algn="ctr" defTabSz="1088291" rtl="0" eaLnBrk="1" latinLnBrk="0" hangingPunct="1">
              <a:spcBef>
                <a:spcPts val="714"/>
              </a:spcBef>
              <a:buClr>
                <a:schemeClr val="tx1"/>
              </a:buClr>
              <a:buSzPct val="70000"/>
              <a:buFont typeface="Wingdings" pitchFamily="2" charset="2"/>
              <a:buNone/>
              <a:defRPr sz="2000" kern="1200">
                <a:solidFill>
                  <a:schemeClr val="tx1">
                    <a:tint val="75000"/>
                  </a:schemeClr>
                </a:solidFill>
                <a:latin typeface="+mn-lt"/>
                <a:ea typeface="+mn-ea"/>
                <a:cs typeface="+mn-cs"/>
              </a:defRPr>
            </a:lvl2pPr>
            <a:lvl3pPr marL="1088291" indent="0" algn="ctr" defTabSz="1088291" rtl="0" eaLnBrk="1" latinLnBrk="0" hangingPunct="1">
              <a:spcBef>
                <a:spcPts val="714"/>
              </a:spcBef>
              <a:buClr>
                <a:schemeClr val="tx1"/>
              </a:buClr>
              <a:buSzPct val="70000"/>
              <a:buFont typeface="Wingdings" pitchFamily="2" charset="2"/>
              <a:buNone/>
              <a:defRPr sz="1800" kern="1200">
                <a:solidFill>
                  <a:schemeClr val="tx1">
                    <a:tint val="75000"/>
                  </a:schemeClr>
                </a:solidFill>
                <a:latin typeface="+mn-lt"/>
                <a:ea typeface="+mn-ea"/>
                <a:cs typeface="+mn-cs"/>
              </a:defRPr>
            </a:lvl3pPr>
            <a:lvl4pPr marL="1632436" indent="0" algn="ctr" defTabSz="1088291" rtl="0" eaLnBrk="1" latinLnBrk="0" hangingPunct="1">
              <a:spcBef>
                <a:spcPts val="714"/>
              </a:spcBef>
              <a:buClr>
                <a:schemeClr val="tx1"/>
              </a:buClr>
              <a:buSzPct val="70000"/>
              <a:buFont typeface="Wingdings" pitchFamily="2" charset="2"/>
              <a:buNone/>
              <a:defRPr sz="1800" kern="1200">
                <a:solidFill>
                  <a:schemeClr val="tx1">
                    <a:tint val="75000"/>
                  </a:schemeClr>
                </a:solidFill>
                <a:latin typeface="+mn-lt"/>
                <a:ea typeface="+mn-ea"/>
                <a:cs typeface="+mn-cs"/>
              </a:defRPr>
            </a:lvl4pPr>
            <a:lvl5pPr marL="2176581" indent="0" algn="ctr" defTabSz="1088291" rtl="0" eaLnBrk="1" latinLnBrk="0" hangingPunct="1">
              <a:spcBef>
                <a:spcPts val="714"/>
              </a:spcBef>
              <a:buClr>
                <a:schemeClr val="tx1"/>
              </a:buClr>
              <a:buSzPct val="70000"/>
              <a:buFont typeface="Wingdings" pitchFamily="2" charset="2"/>
              <a:buNone/>
              <a:defRPr sz="1400" kern="1200">
                <a:solidFill>
                  <a:schemeClr val="tx1">
                    <a:tint val="75000"/>
                  </a:schemeClr>
                </a:solidFill>
                <a:latin typeface="+mn-lt"/>
                <a:ea typeface="+mn-ea"/>
                <a:cs typeface="+mn-cs"/>
              </a:defRPr>
            </a:lvl5pPr>
            <a:lvl6pPr marL="2720726" indent="0" algn="ctr" defTabSz="1088291"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6pPr>
            <a:lvl7pPr marL="3264872" indent="0" algn="ctr" defTabSz="1088291"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7pPr>
            <a:lvl8pPr marL="3809017" indent="0" algn="ctr" defTabSz="1088291"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8pPr>
            <a:lvl9pPr marL="4353162" indent="0" algn="ctr" defTabSz="1088291"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9pPr>
          </a:lstStyle>
          <a:p>
            <a:pPr defTabSz="1087965">
              <a:buClr>
                <a:srgbClr val="000000"/>
              </a:buClr>
              <a:defRPr/>
            </a:pPr>
            <a:r>
              <a:rPr lang="en-US" sz="2400">
                <a:solidFill>
                  <a:srgbClr val="FFFFFF"/>
                </a:solidFill>
                <a:latin typeface="Adobe Clean SemiLight"/>
              </a:rPr>
              <a:t>adobeanalyticschallenge.com</a:t>
            </a:r>
          </a:p>
        </p:txBody>
      </p:sp>
      <p:sp>
        <p:nvSpPr>
          <p:cNvPr id="8" name="Rectangle 7">
            <a:extLst>
              <a:ext uri="{FF2B5EF4-FFF2-40B4-BE49-F238E27FC236}">
                <a16:creationId xmlns:a16="http://schemas.microsoft.com/office/drawing/2014/main" id="{BD059C90-B73A-764A-9333-D957F1143B4A}"/>
              </a:ext>
            </a:extLst>
          </p:cNvPr>
          <p:cNvSpPr/>
          <p:nvPr/>
        </p:nvSpPr>
        <p:spPr>
          <a:xfrm>
            <a:off x="-717081" y="894"/>
            <a:ext cx="383535" cy="391206"/>
          </a:xfrm>
          <a:prstGeom prst="rect">
            <a:avLst/>
          </a:prstGeom>
          <a:solidFill>
            <a:srgbClr val="5C5C5C"/>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08" tIns="45708" rIns="45708" bIns="45708" rtlCol="0" anchor="ctr"/>
          <a:lstStyle/>
          <a:p>
            <a:pPr defTabSz="914126">
              <a:spcBef>
                <a:spcPts val="1200"/>
              </a:spcBef>
            </a:pPr>
            <a:endParaRPr lang="en-US" sz="1400">
              <a:solidFill>
                <a:srgbClr val="000000"/>
              </a:solidFill>
              <a:latin typeface="Adobe Clean SemiLight"/>
            </a:endParaRPr>
          </a:p>
        </p:txBody>
      </p:sp>
      <p:sp>
        <p:nvSpPr>
          <p:cNvPr id="9" name="Rectangle 8">
            <a:extLst>
              <a:ext uri="{FF2B5EF4-FFF2-40B4-BE49-F238E27FC236}">
                <a16:creationId xmlns:a16="http://schemas.microsoft.com/office/drawing/2014/main" id="{1994A9A1-EA6C-3F47-956C-D01D169A9926}"/>
              </a:ext>
            </a:extLst>
          </p:cNvPr>
          <p:cNvSpPr/>
          <p:nvPr/>
        </p:nvSpPr>
        <p:spPr>
          <a:xfrm>
            <a:off x="-717081" y="533007"/>
            <a:ext cx="383535" cy="391206"/>
          </a:xfrm>
          <a:prstGeom prst="rect">
            <a:avLst/>
          </a:prstGeom>
          <a:solidFill>
            <a:srgbClr val="797979"/>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08" tIns="45708" rIns="45708" bIns="45708" rtlCol="0" anchor="ctr"/>
          <a:lstStyle/>
          <a:p>
            <a:pPr defTabSz="914126">
              <a:spcBef>
                <a:spcPts val="1200"/>
              </a:spcBef>
            </a:pPr>
            <a:endParaRPr lang="en-US" sz="1400">
              <a:solidFill>
                <a:srgbClr val="000000"/>
              </a:solidFill>
              <a:latin typeface="Adobe Clean SemiLight"/>
            </a:endParaRPr>
          </a:p>
        </p:txBody>
      </p:sp>
      <p:sp>
        <p:nvSpPr>
          <p:cNvPr id="10" name="Rectangle 9">
            <a:extLst>
              <a:ext uri="{FF2B5EF4-FFF2-40B4-BE49-F238E27FC236}">
                <a16:creationId xmlns:a16="http://schemas.microsoft.com/office/drawing/2014/main" id="{8AF32D14-68FB-8F4B-B44B-7CE6883225AA}"/>
              </a:ext>
            </a:extLst>
          </p:cNvPr>
          <p:cNvSpPr/>
          <p:nvPr/>
        </p:nvSpPr>
        <p:spPr>
          <a:xfrm>
            <a:off x="-717081" y="1065121"/>
            <a:ext cx="383535" cy="391206"/>
          </a:xfrm>
          <a:prstGeom prst="rect">
            <a:avLst/>
          </a:prstGeom>
          <a:solidFill>
            <a:srgbClr val="A9A9A9"/>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08" tIns="45708" rIns="45708" bIns="45708" rtlCol="0" anchor="ctr"/>
          <a:lstStyle/>
          <a:p>
            <a:pPr defTabSz="914126">
              <a:spcBef>
                <a:spcPts val="1200"/>
              </a:spcBef>
            </a:pPr>
            <a:endParaRPr lang="en-US" sz="1400">
              <a:solidFill>
                <a:srgbClr val="000000"/>
              </a:solidFill>
              <a:latin typeface="Adobe Clean SemiLight"/>
            </a:endParaRPr>
          </a:p>
        </p:txBody>
      </p:sp>
      <p:sp>
        <p:nvSpPr>
          <p:cNvPr id="11" name="Rectangle 10">
            <a:extLst>
              <a:ext uri="{FF2B5EF4-FFF2-40B4-BE49-F238E27FC236}">
                <a16:creationId xmlns:a16="http://schemas.microsoft.com/office/drawing/2014/main" id="{DD5D1FBF-5A38-E14B-8F5F-C3C5C298E8A8}"/>
              </a:ext>
            </a:extLst>
          </p:cNvPr>
          <p:cNvSpPr/>
          <p:nvPr/>
        </p:nvSpPr>
        <p:spPr>
          <a:xfrm>
            <a:off x="-717081" y="1597234"/>
            <a:ext cx="383535" cy="391206"/>
          </a:xfrm>
          <a:prstGeom prst="rect">
            <a:avLst/>
          </a:prstGeom>
          <a:solidFill>
            <a:srgbClr val="B7B7B7"/>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08" tIns="45708" rIns="45708" bIns="45708" rtlCol="0" anchor="ctr"/>
          <a:lstStyle/>
          <a:p>
            <a:pPr defTabSz="914126">
              <a:spcBef>
                <a:spcPts val="1200"/>
              </a:spcBef>
            </a:pPr>
            <a:endParaRPr lang="en-US" sz="1400">
              <a:solidFill>
                <a:srgbClr val="000000"/>
              </a:solidFill>
              <a:latin typeface="Adobe Clean SemiLight"/>
            </a:endParaRPr>
          </a:p>
        </p:txBody>
      </p:sp>
      <p:sp>
        <p:nvSpPr>
          <p:cNvPr id="12" name="Rectangle 11">
            <a:extLst>
              <a:ext uri="{FF2B5EF4-FFF2-40B4-BE49-F238E27FC236}">
                <a16:creationId xmlns:a16="http://schemas.microsoft.com/office/drawing/2014/main" id="{68E9FE53-DCD9-5C46-8B5C-25015880CA70}"/>
              </a:ext>
            </a:extLst>
          </p:cNvPr>
          <p:cNvSpPr/>
          <p:nvPr/>
        </p:nvSpPr>
        <p:spPr>
          <a:xfrm>
            <a:off x="-717081" y="2129348"/>
            <a:ext cx="383535" cy="391206"/>
          </a:xfrm>
          <a:prstGeom prst="rect">
            <a:avLst/>
          </a:prstGeom>
          <a:solidFill>
            <a:srgbClr val="C8C8C8"/>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08" tIns="45708" rIns="45708" bIns="45708" rtlCol="0" anchor="ctr"/>
          <a:lstStyle/>
          <a:p>
            <a:pPr defTabSz="914126">
              <a:spcBef>
                <a:spcPts val="1200"/>
              </a:spcBef>
            </a:pPr>
            <a:endParaRPr lang="en-US" sz="1400">
              <a:solidFill>
                <a:srgbClr val="000000"/>
              </a:solidFill>
              <a:latin typeface="Adobe Clean SemiLight"/>
            </a:endParaRPr>
          </a:p>
        </p:txBody>
      </p:sp>
      <p:sp>
        <p:nvSpPr>
          <p:cNvPr id="13" name="Rectangle 12">
            <a:extLst>
              <a:ext uri="{FF2B5EF4-FFF2-40B4-BE49-F238E27FC236}">
                <a16:creationId xmlns:a16="http://schemas.microsoft.com/office/drawing/2014/main" id="{31BFC1FA-33A8-0145-8474-5D9D8D1FBFAF}"/>
              </a:ext>
            </a:extLst>
          </p:cNvPr>
          <p:cNvSpPr/>
          <p:nvPr/>
        </p:nvSpPr>
        <p:spPr>
          <a:xfrm>
            <a:off x="-717081" y="2661461"/>
            <a:ext cx="383535" cy="391206"/>
          </a:xfrm>
          <a:prstGeom prst="rect">
            <a:avLst/>
          </a:prstGeom>
          <a:solidFill>
            <a:schemeClr val="accent6">
              <a:lumMod val="20000"/>
              <a:lumOff val="80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08" tIns="45708" rIns="45708" bIns="45708" rtlCol="0" anchor="ctr"/>
          <a:lstStyle/>
          <a:p>
            <a:pPr defTabSz="914126">
              <a:spcBef>
                <a:spcPts val="1200"/>
              </a:spcBef>
            </a:pPr>
            <a:endParaRPr lang="en-US" sz="1400">
              <a:solidFill>
                <a:srgbClr val="000000"/>
              </a:solidFill>
              <a:latin typeface="Adobe Clean SemiLight"/>
            </a:endParaRPr>
          </a:p>
        </p:txBody>
      </p:sp>
      <p:sp>
        <p:nvSpPr>
          <p:cNvPr id="14" name="Rectangle 13">
            <a:extLst>
              <a:ext uri="{FF2B5EF4-FFF2-40B4-BE49-F238E27FC236}">
                <a16:creationId xmlns:a16="http://schemas.microsoft.com/office/drawing/2014/main" id="{9E483F57-3737-AE47-9B3B-53F7AB80DEC9}"/>
              </a:ext>
            </a:extLst>
          </p:cNvPr>
          <p:cNvSpPr/>
          <p:nvPr/>
        </p:nvSpPr>
        <p:spPr>
          <a:xfrm>
            <a:off x="-717081" y="3193574"/>
            <a:ext cx="383535" cy="391206"/>
          </a:xfrm>
          <a:prstGeom prst="rect">
            <a:avLst/>
          </a:prstGeom>
          <a:solidFill>
            <a:schemeClr val="accent6">
              <a:lumMod val="40000"/>
              <a:lumOff val="60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08" tIns="45708" rIns="45708" bIns="45708" rtlCol="0" anchor="ctr"/>
          <a:lstStyle/>
          <a:p>
            <a:pPr defTabSz="914126">
              <a:spcBef>
                <a:spcPts val="1200"/>
              </a:spcBef>
            </a:pPr>
            <a:endParaRPr lang="en-US" sz="1400">
              <a:solidFill>
                <a:srgbClr val="000000"/>
              </a:solidFill>
              <a:latin typeface="Adobe Clean SemiLight"/>
            </a:endParaRPr>
          </a:p>
        </p:txBody>
      </p:sp>
      <p:sp>
        <p:nvSpPr>
          <p:cNvPr id="15" name="Rectangle 14">
            <a:extLst>
              <a:ext uri="{FF2B5EF4-FFF2-40B4-BE49-F238E27FC236}">
                <a16:creationId xmlns:a16="http://schemas.microsoft.com/office/drawing/2014/main" id="{ED890428-B427-6C4D-B792-02043F80EB1A}"/>
              </a:ext>
            </a:extLst>
          </p:cNvPr>
          <p:cNvSpPr/>
          <p:nvPr/>
        </p:nvSpPr>
        <p:spPr>
          <a:xfrm>
            <a:off x="-717081" y="3725688"/>
            <a:ext cx="383535" cy="391206"/>
          </a:xfrm>
          <a:prstGeom prst="rect">
            <a:avLst/>
          </a:prstGeom>
          <a:solidFill>
            <a:schemeClr val="accent6">
              <a:lumMod val="60000"/>
              <a:lumOff val="40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08" tIns="45708" rIns="45708" bIns="45708" rtlCol="0" anchor="ctr"/>
          <a:lstStyle/>
          <a:p>
            <a:pPr defTabSz="914126">
              <a:spcBef>
                <a:spcPts val="1200"/>
              </a:spcBef>
            </a:pPr>
            <a:endParaRPr lang="en-US" sz="1400">
              <a:solidFill>
                <a:srgbClr val="000000"/>
              </a:solidFill>
              <a:latin typeface="Adobe Clean SemiLight"/>
            </a:endParaRPr>
          </a:p>
        </p:txBody>
      </p:sp>
      <p:sp>
        <p:nvSpPr>
          <p:cNvPr id="16" name="Rectangle 15">
            <a:extLst>
              <a:ext uri="{FF2B5EF4-FFF2-40B4-BE49-F238E27FC236}">
                <a16:creationId xmlns:a16="http://schemas.microsoft.com/office/drawing/2014/main" id="{8C030FD3-9CF2-1D4E-A91F-11C319682B0C}"/>
              </a:ext>
            </a:extLst>
          </p:cNvPr>
          <p:cNvSpPr/>
          <p:nvPr/>
        </p:nvSpPr>
        <p:spPr>
          <a:xfrm>
            <a:off x="-717081" y="4257801"/>
            <a:ext cx="383535" cy="391206"/>
          </a:xfrm>
          <a:prstGeom prst="rect">
            <a:avLst/>
          </a:prstGeom>
          <a:solidFill>
            <a:schemeClr val="accent6">
              <a:lumMod val="75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08" tIns="45708" rIns="45708" bIns="45708" rtlCol="0" anchor="ctr"/>
          <a:lstStyle/>
          <a:p>
            <a:pPr defTabSz="914126">
              <a:spcBef>
                <a:spcPts val="1200"/>
              </a:spcBef>
            </a:pPr>
            <a:endParaRPr lang="en-US" sz="1400">
              <a:solidFill>
                <a:srgbClr val="000000"/>
              </a:solidFill>
              <a:latin typeface="Adobe Clean SemiLight"/>
            </a:endParaRPr>
          </a:p>
        </p:txBody>
      </p:sp>
      <p:sp>
        <p:nvSpPr>
          <p:cNvPr id="17" name="Rectangle 16">
            <a:extLst>
              <a:ext uri="{FF2B5EF4-FFF2-40B4-BE49-F238E27FC236}">
                <a16:creationId xmlns:a16="http://schemas.microsoft.com/office/drawing/2014/main" id="{EA459B65-61C9-1A49-95B9-682A2159694B}"/>
              </a:ext>
            </a:extLst>
          </p:cNvPr>
          <p:cNvSpPr/>
          <p:nvPr/>
        </p:nvSpPr>
        <p:spPr>
          <a:xfrm>
            <a:off x="-717082" y="4789916"/>
            <a:ext cx="383535" cy="391206"/>
          </a:xfrm>
          <a:prstGeom prst="rect">
            <a:avLst/>
          </a:prstGeom>
          <a:solidFill>
            <a:schemeClr val="accent6">
              <a:lumMod val="50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08" tIns="45708" rIns="45708" bIns="45708" rtlCol="0" anchor="ctr"/>
          <a:lstStyle/>
          <a:p>
            <a:pPr defTabSz="914126">
              <a:spcBef>
                <a:spcPts val="1200"/>
              </a:spcBef>
            </a:pPr>
            <a:endParaRPr lang="en-US" sz="1400">
              <a:solidFill>
                <a:srgbClr val="000000"/>
              </a:solidFill>
              <a:latin typeface="Adobe Clean SemiLight"/>
            </a:endParaRPr>
          </a:p>
        </p:txBody>
      </p:sp>
    </p:spTree>
    <p:extLst>
      <p:ext uri="{BB962C8B-B14F-4D97-AF65-F5344CB8AC3E}">
        <p14:creationId xmlns:p14="http://schemas.microsoft.com/office/powerpoint/2010/main" val="25566327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91CCA1-D8AF-C3E4-C298-434CE7A1E1B6}"/>
              </a:ext>
            </a:extLst>
          </p:cNvPr>
          <p:cNvSpPr>
            <a:spLocks noGrp="1"/>
          </p:cNvSpPr>
          <p:nvPr>
            <p:ph type="title"/>
          </p:nvPr>
        </p:nvSpPr>
        <p:spPr>
          <a:xfrm>
            <a:off x="310897" y="312663"/>
            <a:ext cx="10694560" cy="431283"/>
          </a:xfrm>
        </p:spPr>
        <p:txBody>
          <a:bodyPr/>
          <a:lstStyle/>
          <a:p>
            <a:r>
              <a:rPr lang="en-US" sz="2400" dirty="0"/>
              <a:t>Analyzing Email Engagement, OnStar and GM Card Impact on Purchase Choices</a:t>
            </a:r>
          </a:p>
        </p:txBody>
      </p:sp>
      <p:pic>
        <p:nvPicPr>
          <p:cNvPr id="5" name="Content Placeholder 4">
            <a:extLst>
              <a:ext uri="{FF2B5EF4-FFF2-40B4-BE49-F238E27FC236}">
                <a16:creationId xmlns:a16="http://schemas.microsoft.com/office/drawing/2014/main" id="{189A2FBA-7DD7-085F-FC71-5337943FEC7C}"/>
              </a:ext>
            </a:extLst>
          </p:cNvPr>
          <p:cNvPicPr>
            <a:picLocks noGrp="1" noChangeAspect="1"/>
          </p:cNvPicPr>
          <p:nvPr>
            <p:ph sz="quarter" idx="13"/>
          </p:nvPr>
        </p:nvPicPr>
        <p:blipFill>
          <a:blip r:embed="rId2"/>
          <a:stretch>
            <a:fillRect/>
          </a:stretch>
        </p:blipFill>
        <p:spPr>
          <a:xfrm>
            <a:off x="310897" y="1061316"/>
            <a:ext cx="7282496" cy="5264204"/>
          </a:xfrm>
          <a:prstGeom prst="rect">
            <a:avLst/>
          </a:prstGeom>
        </p:spPr>
      </p:pic>
      <p:sp>
        <p:nvSpPr>
          <p:cNvPr id="6" name="TextBox 5">
            <a:extLst>
              <a:ext uri="{FF2B5EF4-FFF2-40B4-BE49-F238E27FC236}">
                <a16:creationId xmlns:a16="http://schemas.microsoft.com/office/drawing/2014/main" id="{CD22DBAA-E665-AC29-77CD-31A6E702D2CA}"/>
              </a:ext>
            </a:extLst>
          </p:cNvPr>
          <p:cNvSpPr txBox="1"/>
          <p:nvPr/>
        </p:nvSpPr>
        <p:spPr>
          <a:xfrm>
            <a:off x="7805057" y="1337922"/>
            <a:ext cx="3890991" cy="2462213"/>
          </a:xfrm>
          <a:prstGeom prst="rect">
            <a:avLst/>
          </a:prstGeom>
          <a:noFill/>
        </p:spPr>
        <p:txBody>
          <a:bodyPr wrap="square" rtlCol="0">
            <a:spAutoFit/>
          </a:bodyPr>
          <a:lstStyle/>
          <a:p>
            <a:pPr marL="285750" indent="-285750" algn="just">
              <a:buFont typeface="Arial" panose="020B0604020202020204" pitchFamily="34" charset="0"/>
              <a:buChar char="•"/>
            </a:pPr>
            <a:r>
              <a:rPr lang="en-US" sz="1400" dirty="0">
                <a:latin typeface="+mj-lt"/>
              </a:rPr>
              <a:t>Customers without active GM Card accounts demonstrate consistently high engagement, with open rates around 90% and click-through rates around 90%, indicating potential receptiveness to marketing efforts. </a:t>
            </a:r>
          </a:p>
          <a:p>
            <a:pPr marL="285750" indent="-285750" algn="just">
              <a:buFont typeface="Arial" panose="020B0604020202020204" pitchFamily="34" charset="0"/>
              <a:buChar char="•"/>
            </a:pPr>
            <a:r>
              <a:rPr lang="en-US" sz="1400" dirty="0">
                <a:latin typeface="+mj-lt"/>
              </a:rPr>
              <a:t>Current OnStar subscribers show higher engagement rates, with open rates above 50% and click-through rates around 7%, suggesting a correlation between active subscription status and receptivity to GM-related communications.</a:t>
            </a:r>
          </a:p>
        </p:txBody>
      </p:sp>
      <p:sp>
        <p:nvSpPr>
          <p:cNvPr id="7" name="TextBox 6">
            <a:extLst>
              <a:ext uri="{FF2B5EF4-FFF2-40B4-BE49-F238E27FC236}">
                <a16:creationId xmlns:a16="http://schemas.microsoft.com/office/drawing/2014/main" id="{DC9C43EA-78D1-44CE-254E-168099FB7B55}"/>
              </a:ext>
            </a:extLst>
          </p:cNvPr>
          <p:cNvSpPr txBox="1"/>
          <p:nvPr/>
        </p:nvSpPr>
        <p:spPr>
          <a:xfrm>
            <a:off x="7940476" y="4015041"/>
            <a:ext cx="3701143" cy="369332"/>
          </a:xfrm>
          <a:prstGeom prst="rect">
            <a:avLst/>
          </a:prstGeom>
          <a:noFill/>
        </p:spPr>
        <p:txBody>
          <a:bodyPr wrap="square" rtlCol="0">
            <a:spAutoFit/>
          </a:bodyPr>
          <a:lstStyle/>
          <a:p>
            <a:pPr algn="ctr"/>
            <a:r>
              <a:rPr lang="en-US" dirty="0">
                <a:solidFill>
                  <a:schemeClr val="accent6"/>
                </a:solidFill>
                <a:ea typeface="+mn-lt"/>
                <a:cs typeface="+mn-lt"/>
              </a:rPr>
              <a:t>Suggestions</a:t>
            </a:r>
          </a:p>
        </p:txBody>
      </p:sp>
      <p:sp>
        <p:nvSpPr>
          <p:cNvPr id="8" name="TextBox 7">
            <a:extLst>
              <a:ext uri="{FF2B5EF4-FFF2-40B4-BE49-F238E27FC236}">
                <a16:creationId xmlns:a16="http://schemas.microsoft.com/office/drawing/2014/main" id="{D75CA4E2-149D-3BD2-31E1-525F76CB2AB9}"/>
              </a:ext>
            </a:extLst>
          </p:cNvPr>
          <p:cNvSpPr txBox="1"/>
          <p:nvPr/>
        </p:nvSpPr>
        <p:spPr>
          <a:xfrm>
            <a:off x="7913914" y="4455195"/>
            <a:ext cx="3782134" cy="2031325"/>
          </a:xfrm>
          <a:prstGeom prst="rect">
            <a:avLst/>
          </a:prstGeom>
          <a:noFill/>
        </p:spPr>
        <p:txBody>
          <a:bodyPr wrap="square" rtlCol="0">
            <a:spAutoFit/>
          </a:bodyPr>
          <a:lstStyle/>
          <a:p>
            <a:pPr marL="285750" indent="-285750" algn="just">
              <a:buFont typeface="Arial" panose="020B0604020202020204" pitchFamily="34" charset="0"/>
              <a:buChar char="•"/>
            </a:pPr>
            <a:r>
              <a:rPr lang="en-US" sz="1400" dirty="0"/>
              <a:t>Leveraging OnStar benefits in campaigns could further enhance engagement among current subscribers, while past subscribers exhibit moderate interest, suggesting potential for re-engagement strategies.</a:t>
            </a:r>
          </a:p>
          <a:p>
            <a:pPr marL="285750" indent="-285750" algn="just">
              <a:buFont typeface="Arial" panose="020B0604020202020204" pitchFamily="34" charset="0"/>
              <a:buChar char="•"/>
            </a:pPr>
            <a:r>
              <a:rPr lang="en-US" sz="1400" dirty="0"/>
              <a:t> Conduct A/B tests to optimize email content and calls-to-action, leveraging insights gained from high-performing segments, aiming to improve click-through rates by at least 1-2%.</a:t>
            </a:r>
          </a:p>
        </p:txBody>
      </p:sp>
      <p:sp>
        <p:nvSpPr>
          <p:cNvPr id="9" name="TextBox 8">
            <a:extLst>
              <a:ext uri="{FF2B5EF4-FFF2-40B4-BE49-F238E27FC236}">
                <a16:creationId xmlns:a16="http://schemas.microsoft.com/office/drawing/2014/main" id="{3E0118B8-59A7-315F-4BCF-16033040CFFB}"/>
              </a:ext>
            </a:extLst>
          </p:cNvPr>
          <p:cNvSpPr txBox="1"/>
          <p:nvPr/>
        </p:nvSpPr>
        <p:spPr>
          <a:xfrm>
            <a:off x="8458200" y="958852"/>
            <a:ext cx="2939143" cy="369332"/>
          </a:xfrm>
          <a:prstGeom prst="rect">
            <a:avLst/>
          </a:prstGeom>
          <a:noFill/>
        </p:spPr>
        <p:txBody>
          <a:bodyPr wrap="square" rtlCol="0">
            <a:spAutoFit/>
          </a:bodyPr>
          <a:lstStyle/>
          <a:p>
            <a:pPr algn="ctr"/>
            <a:r>
              <a:rPr lang="en-US" dirty="0">
                <a:solidFill>
                  <a:schemeClr val="accent6"/>
                </a:solidFill>
                <a:latin typeface="+mj-lt"/>
              </a:rPr>
              <a:t>Findings</a:t>
            </a:r>
          </a:p>
        </p:txBody>
      </p:sp>
    </p:spTree>
    <p:extLst>
      <p:ext uri="{BB962C8B-B14F-4D97-AF65-F5344CB8AC3E}">
        <p14:creationId xmlns:p14="http://schemas.microsoft.com/office/powerpoint/2010/main" val="38362311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EFFF0B-DD7D-27A3-DFDF-E2FA5A063F5B}"/>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0D817FBB-1508-B3C2-2B46-8C3547CFD85C}"/>
              </a:ext>
            </a:extLst>
          </p:cNvPr>
          <p:cNvSpPr txBox="1"/>
          <p:nvPr/>
        </p:nvSpPr>
        <p:spPr>
          <a:xfrm>
            <a:off x="4579684" y="4322620"/>
            <a:ext cx="3095719" cy="400110"/>
          </a:xfrm>
          <a:prstGeom prst="rect">
            <a:avLst/>
          </a:prstGeom>
          <a:noFill/>
        </p:spPr>
        <p:txBody>
          <a:bodyPr wrap="none" rtlCol="0">
            <a:spAutoFit/>
          </a:bodyPr>
          <a:lstStyle/>
          <a:p>
            <a:pPr algn="ctr"/>
            <a:r>
              <a:rPr lang="en-US" sz="2000">
                <a:solidFill>
                  <a:schemeClr val="bg1"/>
                </a:solidFill>
                <a:latin typeface="Adobe Clean Light" pitchFamily="34" charset="0"/>
              </a:rPr>
              <a:t>adobeanalyticschallenge.com</a:t>
            </a:r>
          </a:p>
        </p:txBody>
      </p:sp>
    </p:spTree>
    <p:extLst>
      <p:ext uri="{BB962C8B-B14F-4D97-AF65-F5344CB8AC3E}">
        <p14:creationId xmlns:p14="http://schemas.microsoft.com/office/powerpoint/2010/main" val="4224276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1">
            <a:extLst>
              <a:ext uri="{FF2B5EF4-FFF2-40B4-BE49-F238E27FC236}">
                <a16:creationId xmlns:a16="http://schemas.microsoft.com/office/drawing/2014/main" id="{10580BD4-BADC-179D-A7AF-930F3DDBC9B2}"/>
              </a:ext>
            </a:extLst>
          </p:cNvPr>
          <p:cNvSpPr>
            <a:spLocks noGrp="1"/>
          </p:cNvSpPr>
          <p:nvPr/>
        </p:nvSpPr>
        <p:spPr>
          <a:xfrm>
            <a:off x="729005" y="1859396"/>
            <a:ext cx="8289148" cy="955707"/>
          </a:xfrm>
          <a:prstGeom prst="rect">
            <a:avLst/>
          </a:prstGeom>
        </p:spPr>
        <p:txBody>
          <a:bodyPr vert="horz" lIns="45720" tIns="45720" rIns="45720" bIns="45720" rtlCol="0" anchor="t">
            <a:noAutofit/>
          </a:bodyPr>
          <a:lstStyle>
            <a:lvl1pPr marL="0" indent="0" algn="l" defTabSz="914126" rtl="0" eaLnBrk="1" latinLnBrk="0" hangingPunct="1">
              <a:lnSpc>
                <a:spcPct val="75000"/>
              </a:lnSpc>
              <a:spcBef>
                <a:spcPts val="1799"/>
              </a:spcBef>
              <a:buSzPct val="70000"/>
              <a:buFont typeface="Arial" panose="020B0604020202020204" pitchFamily="34" charset="0"/>
              <a:buNone/>
              <a:defRPr sz="3599" b="1" i="0" kern="1200" baseline="0">
                <a:solidFill>
                  <a:schemeClr val="accent6"/>
                </a:solidFill>
                <a:latin typeface="Adobe Clean ExtraBold" panose="020B0503020404020204" pitchFamily="34" charset="0"/>
                <a:ea typeface="+mn-ea"/>
                <a:cs typeface="+mn-cs"/>
              </a:defRPr>
            </a:lvl1pPr>
            <a:lvl2pPr marL="685594" indent="-228531" algn="l" defTabSz="914126" rtl="0" eaLnBrk="1" latinLnBrk="0" hangingPunct="1">
              <a:lnSpc>
                <a:spcPct val="100000"/>
              </a:lnSpc>
              <a:spcBef>
                <a:spcPts val="1799"/>
              </a:spcBef>
              <a:buSzPct val="70000"/>
              <a:buFont typeface="Arial" panose="020B0604020202020204" pitchFamily="34" charset="0"/>
              <a:buChar char="•"/>
              <a:defRPr sz="1999" b="0" i="0" kern="1200">
                <a:solidFill>
                  <a:schemeClr val="tx1"/>
                </a:solidFill>
                <a:latin typeface="Adobe Clean SemiLight" panose="020B0403020404020204" pitchFamily="34" charset="0"/>
                <a:ea typeface="+mn-ea"/>
                <a:cs typeface="+mn-cs"/>
              </a:defRPr>
            </a:lvl2pPr>
            <a:lvl3pPr marL="1142657" indent="-228531" algn="l" defTabSz="914126" rtl="0" eaLnBrk="1" latinLnBrk="0" hangingPunct="1">
              <a:lnSpc>
                <a:spcPct val="100000"/>
              </a:lnSpc>
              <a:spcBef>
                <a:spcPts val="1799"/>
              </a:spcBef>
              <a:buSzPct val="70000"/>
              <a:buFont typeface="Arial" panose="020B0604020202020204" pitchFamily="34" charset="0"/>
              <a:buChar char="•"/>
              <a:defRPr sz="1799" b="0" i="0" kern="1200">
                <a:solidFill>
                  <a:schemeClr val="tx1"/>
                </a:solidFill>
                <a:latin typeface="Adobe Clean SemiLight" panose="020B0403020404020204" pitchFamily="34" charset="0"/>
                <a:ea typeface="+mn-ea"/>
                <a:cs typeface="+mn-cs"/>
              </a:defRPr>
            </a:lvl3pPr>
            <a:lvl4pPr marL="1599720" indent="-228531" algn="l" defTabSz="914126" rtl="0" eaLnBrk="1" latinLnBrk="0" hangingPunct="1">
              <a:lnSpc>
                <a:spcPct val="100000"/>
              </a:lnSpc>
              <a:spcBef>
                <a:spcPts val="1799"/>
              </a:spcBef>
              <a:buSzPct val="70000"/>
              <a:buFont typeface="Arial" panose="020B0604020202020204" pitchFamily="34" charset="0"/>
              <a:buChar char="•"/>
              <a:defRPr sz="1600" b="0" i="0" kern="1200">
                <a:solidFill>
                  <a:schemeClr val="tx1"/>
                </a:solidFill>
                <a:latin typeface="Adobe Clean SemiLight" panose="020B0403020404020204" pitchFamily="34" charset="0"/>
                <a:ea typeface="+mn-ea"/>
                <a:cs typeface="+mn-cs"/>
              </a:defRPr>
            </a:lvl4pPr>
            <a:lvl5pPr marL="2056783" indent="-228531" algn="l" defTabSz="914126" rtl="0" eaLnBrk="1" latinLnBrk="0" hangingPunct="1">
              <a:lnSpc>
                <a:spcPct val="100000"/>
              </a:lnSpc>
              <a:spcBef>
                <a:spcPts val="1799"/>
              </a:spcBef>
              <a:buSzPct val="70000"/>
              <a:buFont typeface="Arial" panose="020B0604020202020204" pitchFamily="34" charset="0"/>
              <a:buChar char="•"/>
              <a:defRPr sz="1400" b="0" i="0" kern="1200">
                <a:solidFill>
                  <a:schemeClr val="tx1"/>
                </a:solidFill>
                <a:latin typeface="Adobe Clean SemiLight" panose="020B0403020404020204" pitchFamily="34" charset="0"/>
                <a:ea typeface="+mn-ea"/>
                <a:cs typeface="+mn-cs"/>
              </a:defRPr>
            </a:lvl5pPr>
            <a:lvl6pPr marL="2513846"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pPr algn="ctr"/>
            <a:r>
              <a:rPr lang="en-US" sz="2800" dirty="0">
                <a:latin typeface="Adobe Clean ExtraBold"/>
              </a:rPr>
              <a:t>Terrapin Trio</a:t>
            </a:r>
          </a:p>
          <a:p>
            <a:pPr algn="ctr">
              <a:spcBef>
                <a:spcPts val="1798"/>
              </a:spcBef>
            </a:pPr>
            <a:r>
              <a:rPr lang="en-US" sz="2800" dirty="0">
                <a:latin typeface="Adobe Clean ExtraBold"/>
              </a:rPr>
              <a:t>University of Maryland, College Park</a:t>
            </a:r>
          </a:p>
          <a:p>
            <a:pPr algn="ctr">
              <a:spcBef>
                <a:spcPts val="1798"/>
              </a:spcBef>
            </a:pPr>
            <a:endParaRPr lang="en-US" sz="2800" dirty="0">
              <a:latin typeface="Adobe Clean ExtraBold"/>
            </a:endParaRPr>
          </a:p>
          <a:p>
            <a:pPr algn="ctr">
              <a:spcBef>
                <a:spcPts val="1798"/>
              </a:spcBef>
            </a:pPr>
            <a:endParaRPr lang="en-US" sz="2800" dirty="0">
              <a:latin typeface="Adobe Clean ExtraBold"/>
            </a:endParaRPr>
          </a:p>
        </p:txBody>
      </p:sp>
      <p:pic>
        <p:nvPicPr>
          <p:cNvPr id="4" name="Picture 3" descr="Sneha Murali">
            <a:extLst>
              <a:ext uri="{FF2B5EF4-FFF2-40B4-BE49-F238E27FC236}">
                <a16:creationId xmlns:a16="http://schemas.microsoft.com/office/drawing/2014/main" id="{47D688EA-1CCC-08D4-E2BD-C705805D0E20}"/>
              </a:ext>
            </a:extLst>
          </p:cNvPr>
          <p:cNvPicPr>
            <a:picLocks noChangeAspect="1"/>
          </p:cNvPicPr>
          <p:nvPr/>
        </p:nvPicPr>
        <p:blipFill>
          <a:blip r:embed="rId2"/>
          <a:stretch>
            <a:fillRect/>
          </a:stretch>
        </p:blipFill>
        <p:spPr>
          <a:xfrm>
            <a:off x="893427" y="4264365"/>
            <a:ext cx="1950134" cy="1905684"/>
          </a:xfrm>
          <a:prstGeom prst="rect">
            <a:avLst/>
          </a:prstGeom>
        </p:spPr>
      </p:pic>
      <p:pic>
        <p:nvPicPr>
          <p:cNvPr id="6" name="Picture 5" descr="avatar">
            <a:extLst>
              <a:ext uri="{FF2B5EF4-FFF2-40B4-BE49-F238E27FC236}">
                <a16:creationId xmlns:a16="http://schemas.microsoft.com/office/drawing/2014/main" id="{A8B96F76-565F-5D61-422D-4EC64AD8568D}"/>
              </a:ext>
            </a:extLst>
          </p:cNvPr>
          <p:cNvPicPr>
            <a:picLocks noChangeAspect="1"/>
          </p:cNvPicPr>
          <p:nvPr/>
        </p:nvPicPr>
        <p:blipFill>
          <a:blip r:embed="rId3"/>
          <a:stretch>
            <a:fillRect/>
          </a:stretch>
        </p:blipFill>
        <p:spPr>
          <a:xfrm>
            <a:off x="6763709" y="4250660"/>
            <a:ext cx="2034789" cy="1928667"/>
          </a:xfrm>
          <a:prstGeom prst="rect">
            <a:avLst/>
          </a:prstGeom>
        </p:spPr>
      </p:pic>
      <p:sp>
        <p:nvSpPr>
          <p:cNvPr id="7" name="TextBox 6">
            <a:extLst>
              <a:ext uri="{FF2B5EF4-FFF2-40B4-BE49-F238E27FC236}">
                <a16:creationId xmlns:a16="http://schemas.microsoft.com/office/drawing/2014/main" id="{1A5E4C3C-06BE-0556-2790-62E0AA41C733}"/>
              </a:ext>
            </a:extLst>
          </p:cNvPr>
          <p:cNvSpPr txBox="1"/>
          <p:nvPr/>
        </p:nvSpPr>
        <p:spPr>
          <a:xfrm>
            <a:off x="952500" y="6475971"/>
            <a:ext cx="157553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Sneha Murali</a:t>
            </a:r>
          </a:p>
        </p:txBody>
      </p:sp>
      <p:sp>
        <p:nvSpPr>
          <p:cNvPr id="8" name="TextBox 7">
            <a:extLst>
              <a:ext uri="{FF2B5EF4-FFF2-40B4-BE49-F238E27FC236}">
                <a16:creationId xmlns:a16="http://schemas.microsoft.com/office/drawing/2014/main" id="{97496467-7978-8F6C-DC04-6CC789F7AFE5}"/>
              </a:ext>
            </a:extLst>
          </p:cNvPr>
          <p:cNvSpPr txBox="1"/>
          <p:nvPr/>
        </p:nvSpPr>
        <p:spPr>
          <a:xfrm>
            <a:off x="6837014" y="6474258"/>
            <a:ext cx="188800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Ashish Salunkhe</a:t>
            </a:r>
          </a:p>
        </p:txBody>
      </p:sp>
      <p:sp>
        <p:nvSpPr>
          <p:cNvPr id="9" name="TextBox 8">
            <a:extLst>
              <a:ext uri="{FF2B5EF4-FFF2-40B4-BE49-F238E27FC236}">
                <a16:creationId xmlns:a16="http://schemas.microsoft.com/office/drawing/2014/main" id="{695CF2BD-D17D-86C0-D62F-986E80001E55}"/>
              </a:ext>
            </a:extLst>
          </p:cNvPr>
          <p:cNvSpPr txBox="1"/>
          <p:nvPr/>
        </p:nvSpPr>
        <p:spPr>
          <a:xfrm>
            <a:off x="4088212" y="6475971"/>
            <a:ext cx="157553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err="1"/>
              <a:t>Stuti</a:t>
            </a:r>
            <a:r>
              <a:rPr lang="en-US"/>
              <a:t> </a:t>
            </a:r>
            <a:r>
              <a:rPr lang="en-US" err="1"/>
              <a:t>Shrimal</a:t>
            </a:r>
            <a:endParaRPr lang="en-US"/>
          </a:p>
        </p:txBody>
      </p:sp>
      <p:pic>
        <p:nvPicPr>
          <p:cNvPr id="11" name="Picture 10">
            <a:extLst>
              <a:ext uri="{FF2B5EF4-FFF2-40B4-BE49-F238E27FC236}">
                <a16:creationId xmlns:a16="http://schemas.microsoft.com/office/drawing/2014/main" id="{C1A823CD-9928-F22E-AA89-06845B25FA2C}"/>
              </a:ext>
            </a:extLst>
          </p:cNvPr>
          <p:cNvPicPr>
            <a:picLocks noChangeAspect="1"/>
          </p:cNvPicPr>
          <p:nvPr/>
        </p:nvPicPr>
        <p:blipFill>
          <a:blip r:embed="rId4"/>
          <a:stretch>
            <a:fillRect/>
          </a:stretch>
        </p:blipFill>
        <p:spPr>
          <a:xfrm>
            <a:off x="3740928" y="2909908"/>
            <a:ext cx="2171594" cy="1245103"/>
          </a:xfrm>
          <a:prstGeom prst="rect">
            <a:avLst/>
          </a:prstGeom>
        </p:spPr>
      </p:pic>
      <p:pic>
        <p:nvPicPr>
          <p:cNvPr id="10" name="Picture 9" descr="Logos | The University of Maryland Brand">
            <a:extLst>
              <a:ext uri="{FF2B5EF4-FFF2-40B4-BE49-F238E27FC236}">
                <a16:creationId xmlns:a16="http://schemas.microsoft.com/office/drawing/2014/main" id="{F11198EA-AEB9-3F8E-D766-A6C396FE2D3A}"/>
              </a:ext>
            </a:extLst>
          </p:cNvPr>
          <p:cNvPicPr>
            <a:picLocks noChangeAspect="1"/>
          </p:cNvPicPr>
          <p:nvPr/>
        </p:nvPicPr>
        <p:blipFill>
          <a:blip r:embed="rId5"/>
          <a:stretch>
            <a:fillRect/>
          </a:stretch>
        </p:blipFill>
        <p:spPr>
          <a:xfrm>
            <a:off x="4041341" y="58189"/>
            <a:ext cx="1663244" cy="1657762"/>
          </a:xfrm>
          <a:prstGeom prst="rect">
            <a:avLst/>
          </a:prstGeom>
        </p:spPr>
      </p:pic>
      <p:pic>
        <p:nvPicPr>
          <p:cNvPr id="2" name="Picture 1" descr="A person smiling for a selfie&#10;&#10;Description automatically generated">
            <a:extLst>
              <a:ext uri="{FF2B5EF4-FFF2-40B4-BE49-F238E27FC236}">
                <a16:creationId xmlns:a16="http://schemas.microsoft.com/office/drawing/2014/main" id="{ABFA6A8A-36C6-41B4-D36F-CA16EFAB3E36}"/>
              </a:ext>
            </a:extLst>
          </p:cNvPr>
          <p:cNvPicPr>
            <a:picLocks noChangeAspect="1"/>
          </p:cNvPicPr>
          <p:nvPr/>
        </p:nvPicPr>
        <p:blipFill>
          <a:blip r:embed="rId6"/>
          <a:stretch>
            <a:fillRect/>
          </a:stretch>
        </p:blipFill>
        <p:spPr>
          <a:xfrm>
            <a:off x="3922381" y="4303381"/>
            <a:ext cx="1902260" cy="1902260"/>
          </a:xfrm>
          <a:prstGeom prst="rect">
            <a:avLst/>
          </a:prstGeom>
        </p:spPr>
      </p:pic>
    </p:spTree>
    <p:extLst>
      <p:ext uri="{BB962C8B-B14F-4D97-AF65-F5344CB8AC3E}">
        <p14:creationId xmlns:p14="http://schemas.microsoft.com/office/powerpoint/2010/main" val="504978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58073C-2C58-6950-911C-D7FA0ECAD6D6}"/>
              </a:ext>
            </a:extLst>
          </p:cNvPr>
          <p:cNvSpPr>
            <a:spLocks noGrp="1"/>
          </p:cNvSpPr>
          <p:nvPr>
            <p:ph type="title"/>
          </p:nvPr>
        </p:nvSpPr>
        <p:spPr/>
        <p:txBody>
          <a:bodyPr/>
          <a:lstStyle/>
          <a:p>
            <a:pPr algn="ctr"/>
            <a:r>
              <a:rPr lang="en-US" sz="2750" dirty="0">
                <a:latin typeface="Google Sans"/>
              </a:rPr>
              <a:t>Net Worth Of Consumers V/S Inclination Towards Competitors Models</a:t>
            </a:r>
            <a:endParaRPr lang="en-US" sz="2750">
              <a:latin typeface="Google Sans"/>
            </a:endParaRPr>
          </a:p>
        </p:txBody>
      </p:sp>
      <p:pic>
        <p:nvPicPr>
          <p:cNvPr id="5" name="Content Placeholder 4">
            <a:extLst>
              <a:ext uri="{FF2B5EF4-FFF2-40B4-BE49-F238E27FC236}">
                <a16:creationId xmlns:a16="http://schemas.microsoft.com/office/drawing/2014/main" id="{F908E77C-2903-B606-D2D5-C1A294F2A183}"/>
              </a:ext>
            </a:extLst>
          </p:cNvPr>
          <p:cNvPicPr>
            <a:picLocks noGrp="1" noChangeAspect="1"/>
          </p:cNvPicPr>
          <p:nvPr>
            <p:ph sz="quarter" idx="13"/>
          </p:nvPr>
        </p:nvPicPr>
        <p:blipFill>
          <a:blip r:embed="rId3"/>
          <a:stretch>
            <a:fillRect/>
          </a:stretch>
        </p:blipFill>
        <p:spPr>
          <a:xfrm>
            <a:off x="310897" y="842763"/>
            <a:ext cx="11580245" cy="3227432"/>
          </a:xfrm>
        </p:spPr>
      </p:pic>
      <p:sp>
        <p:nvSpPr>
          <p:cNvPr id="3" name="TextBox 2">
            <a:extLst>
              <a:ext uri="{FF2B5EF4-FFF2-40B4-BE49-F238E27FC236}">
                <a16:creationId xmlns:a16="http://schemas.microsoft.com/office/drawing/2014/main" id="{8892DFC1-4D79-4432-96C0-4D9446BB735B}"/>
              </a:ext>
            </a:extLst>
          </p:cNvPr>
          <p:cNvSpPr txBox="1"/>
          <p:nvPr/>
        </p:nvSpPr>
        <p:spPr>
          <a:xfrm>
            <a:off x="409575" y="4067175"/>
            <a:ext cx="5334000" cy="264687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solidFill>
                  <a:schemeClr val="accent6"/>
                </a:solidFill>
                <a:ea typeface="+mn-lt"/>
                <a:cs typeface="+mn-lt"/>
              </a:rPr>
              <a:t>Findings</a:t>
            </a:r>
          </a:p>
          <a:p>
            <a:pPr algn="ctr"/>
            <a:endParaRPr lang="en-US" dirty="0">
              <a:latin typeface="Adobe Clean SemiLight"/>
            </a:endParaRPr>
          </a:p>
          <a:p>
            <a:pPr marL="285750" indent="-285750">
              <a:buFont typeface="Arial" panose="020B0604020202020204" pitchFamily="34" charset="0"/>
              <a:buChar char="•"/>
            </a:pPr>
            <a:r>
              <a:rPr lang="en-US" sz="1400" dirty="0">
                <a:latin typeface="Google Sans"/>
              </a:rPr>
              <a:t>Among individuals with a net worth greater than $1,999,999 (class B), 21.2% are inclined towards purchasing competitor models whereas for those with a net worth in between (class 3), the inclination towards buying small to mid-sized SUVs stands at 0.7%.</a:t>
            </a:r>
            <a:endParaRPr lang="en-US" dirty="0"/>
          </a:p>
          <a:p>
            <a:pPr marL="285750" indent="-285750">
              <a:buFont typeface="Arial" panose="020B0604020202020204" pitchFamily="34" charset="0"/>
              <a:buChar char="•"/>
            </a:pPr>
            <a:endParaRPr lang="en-US" sz="1400" dirty="0">
              <a:latin typeface="Google Sans"/>
              <a:ea typeface="+mn-lt"/>
              <a:cs typeface="+mn-lt"/>
            </a:endParaRPr>
          </a:p>
          <a:p>
            <a:pPr marL="285750" indent="-285750">
              <a:buFont typeface="Arial" panose="020B0604020202020204" pitchFamily="34" charset="0"/>
              <a:buChar char="•"/>
            </a:pPr>
            <a:r>
              <a:rPr lang="en-US" sz="1400" dirty="0">
                <a:latin typeface="Google Sans"/>
              </a:rPr>
              <a:t>This suggests that individuals with a net worth exceeding $500,000 are significantly more likely to transition to a competitor's model compared to those with a net worth below $500,000.</a:t>
            </a:r>
          </a:p>
          <a:p>
            <a:pPr algn="l"/>
            <a:endParaRPr lang="en-US" dirty="0">
              <a:latin typeface="Google Sans"/>
            </a:endParaRPr>
          </a:p>
        </p:txBody>
      </p:sp>
      <p:sp>
        <p:nvSpPr>
          <p:cNvPr id="6" name="TextBox 5">
            <a:extLst>
              <a:ext uri="{FF2B5EF4-FFF2-40B4-BE49-F238E27FC236}">
                <a16:creationId xmlns:a16="http://schemas.microsoft.com/office/drawing/2014/main" id="{7847F481-51B0-27DE-7D11-84C4F2F4339A}"/>
              </a:ext>
            </a:extLst>
          </p:cNvPr>
          <p:cNvSpPr txBox="1"/>
          <p:nvPr/>
        </p:nvSpPr>
        <p:spPr>
          <a:xfrm>
            <a:off x="6181725" y="4067174"/>
            <a:ext cx="5572125" cy="258532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solidFill>
                  <a:schemeClr val="accent6"/>
                </a:solidFill>
                <a:ea typeface="+mn-lt"/>
                <a:cs typeface="+mn-lt"/>
              </a:rPr>
              <a:t>Suggestions</a:t>
            </a:r>
            <a:endParaRPr lang="en-US" dirty="0">
              <a:solidFill>
                <a:schemeClr val="accent6"/>
              </a:solidFill>
            </a:endParaRPr>
          </a:p>
          <a:p>
            <a:pPr algn="ctr"/>
            <a:endParaRPr lang="en-US" dirty="0">
              <a:latin typeface="Adobe Clean SemiLight"/>
              <a:ea typeface="+mn-lt"/>
              <a:cs typeface="+mn-lt"/>
            </a:endParaRPr>
          </a:p>
          <a:p>
            <a:pPr marL="285750" indent="-285750">
              <a:buFont typeface="Arial"/>
              <a:buChar char="•"/>
            </a:pPr>
            <a:r>
              <a:rPr lang="en-US" sz="1400" dirty="0">
                <a:latin typeface="Google Sans"/>
                <a:ea typeface="+mn-lt"/>
                <a:cs typeface="+mn-lt"/>
              </a:rPr>
              <a:t>Enhanced Customer Experience: Offer personalized services, loyalty programs, and exceptional customer support to strengthen their connection with your brand. Provide exclusive perks such as VIP access, early product releases, and premium service packages for customers with higher net worth.</a:t>
            </a:r>
            <a:endParaRPr lang="en-US" dirty="0"/>
          </a:p>
          <a:p>
            <a:pPr marL="285750" indent="-285750">
              <a:buFont typeface="Arial"/>
              <a:buChar char="•"/>
            </a:pPr>
            <a:endParaRPr lang="en-US" sz="1400" dirty="0">
              <a:latin typeface="Google Sans"/>
              <a:ea typeface="+mn-lt"/>
              <a:cs typeface="+mn-lt"/>
            </a:endParaRPr>
          </a:p>
          <a:p>
            <a:pPr marL="285750" indent="-285750">
              <a:buFont typeface="Arial"/>
              <a:buChar char="•"/>
            </a:pPr>
            <a:r>
              <a:rPr lang="en-US" sz="1400" dirty="0">
                <a:latin typeface="Google Sans"/>
                <a:ea typeface="+mn-lt"/>
                <a:cs typeface="+mn-lt"/>
              </a:rPr>
              <a:t>Product Innovation: Continuously introduce new features, upgrades, and models that cater to the evolving needs and preferences of high-net-worth individuals.</a:t>
            </a:r>
            <a:endParaRPr lang="en-US" sz="1400" dirty="0">
              <a:latin typeface="Google Sans"/>
            </a:endParaRPr>
          </a:p>
        </p:txBody>
      </p:sp>
    </p:spTree>
    <p:extLst>
      <p:ext uri="{BB962C8B-B14F-4D97-AF65-F5344CB8AC3E}">
        <p14:creationId xmlns:p14="http://schemas.microsoft.com/office/powerpoint/2010/main" val="29533415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910CF6-64A4-9930-06B0-D06314609F27}"/>
              </a:ext>
            </a:extLst>
          </p:cNvPr>
          <p:cNvSpPr>
            <a:spLocks noGrp="1"/>
          </p:cNvSpPr>
          <p:nvPr>
            <p:ph type="title"/>
          </p:nvPr>
        </p:nvSpPr>
        <p:spPr/>
        <p:txBody>
          <a:bodyPr/>
          <a:lstStyle/>
          <a:p>
            <a:r>
              <a:rPr lang="en-US"/>
              <a:t>Net Worth V/S Propensity Towards Small/Mid SUV</a:t>
            </a:r>
          </a:p>
        </p:txBody>
      </p:sp>
      <p:pic>
        <p:nvPicPr>
          <p:cNvPr id="5" name="Content Placeholder 4">
            <a:extLst>
              <a:ext uri="{FF2B5EF4-FFF2-40B4-BE49-F238E27FC236}">
                <a16:creationId xmlns:a16="http://schemas.microsoft.com/office/drawing/2014/main" id="{EDD16A15-F6CE-B381-0005-856D51F3E87B}"/>
              </a:ext>
            </a:extLst>
          </p:cNvPr>
          <p:cNvPicPr>
            <a:picLocks noGrp="1" noChangeAspect="1"/>
          </p:cNvPicPr>
          <p:nvPr>
            <p:ph sz="quarter" idx="13"/>
          </p:nvPr>
        </p:nvPicPr>
        <p:blipFill>
          <a:blip r:embed="rId2"/>
          <a:stretch>
            <a:fillRect/>
          </a:stretch>
        </p:blipFill>
        <p:spPr>
          <a:xfrm>
            <a:off x="176661" y="929598"/>
            <a:ext cx="11494008" cy="2763546"/>
          </a:xfrm>
        </p:spPr>
      </p:pic>
      <p:sp>
        <p:nvSpPr>
          <p:cNvPr id="3" name="TextBox 2">
            <a:extLst>
              <a:ext uri="{FF2B5EF4-FFF2-40B4-BE49-F238E27FC236}">
                <a16:creationId xmlns:a16="http://schemas.microsoft.com/office/drawing/2014/main" id="{6A723E8A-0273-D5B9-8BD2-C5CBF9F8D97B}"/>
              </a:ext>
            </a:extLst>
          </p:cNvPr>
          <p:cNvSpPr txBox="1"/>
          <p:nvPr/>
        </p:nvSpPr>
        <p:spPr>
          <a:xfrm>
            <a:off x="228599" y="3895724"/>
            <a:ext cx="5695950" cy="215443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solidFill>
                  <a:schemeClr val="accent6"/>
                </a:solidFill>
                <a:ea typeface="+mn-lt"/>
                <a:cs typeface="+mn-lt"/>
              </a:rPr>
              <a:t>Findings</a:t>
            </a:r>
          </a:p>
          <a:p>
            <a:pPr algn="ctr"/>
            <a:endParaRPr lang="en-US" dirty="0">
              <a:ea typeface="+mn-lt"/>
              <a:cs typeface="+mn-lt"/>
            </a:endParaRPr>
          </a:p>
          <a:p>
            <a:pPr marL="285750" indent="-285750">
              <a:buFont typeface="Arial" panose="020B0604020202020204" pitchFamily="34" charset="0"/>
              <a:buChar char="•"/>
            </a:pPr>
            <a:r>
              <a:rPr lang="en-US" sz="1400" dirty="0">
                <a:ea typeface="+mn-lt"/>
                <a:cs typeface="+mn-lt"/>
              </a:rPr>
              <a:t>Among individuals with a net worth ranging from $100,000 to $250,000 (class 7), 15.4% express a preference for purchasing small to mid-sized SUVs, whereas for those with a net worth less than $1 (class 1), the inclination towards buying small to mid-sized SUVs stands at 3.8%.</a:t>
            </a:r>
            <a:endParaRPr lang="en-US" dirty="0"/>
          </a:p>
          <a:p>
            <a:pPr marL="285750" indent="-285750">
              <a:buFont typeface="Arial" panose="020B0604020202020204" pitchFamily="34" charset="0"/>
              <a:buChar char="•"/>
            </a:pPr>
            <a:endParaRPr lang="en-US" sz="1400" dirty="0">
              <a:ea typeface="+mn-lt"/>
              <a:cs typeface="+mn-lt"/>
            </a:endParaRPr>
          </a:p>
          <a:p>
            <a:pPr marL="285750" indent="-285750">
              <a:buFont typeface="Arial" panose="020B0604020202020204" pitchFamily="34" charset="0"/>
              <a:buChar char="•"/>
            </a:pPr>
            <a:r>
              <a:rPr lang="en-US" sz="1400" dirty="0">
                <a:ea typeface="+mn-lt"/>
                <a:cs typeface="+mn-lt"/>
              </a:rPr>
              <a:t>Which means that as the income decreases the inclination shifts towards buying small /Mid SUV increases. </a:t>
            </a:r>
            <a:endParaRPr lang="en-US" sz="1400" dirty="0"/>
          </a:p>
        </p:txBody>
      </p:sp>
      <p:sp>
        <p:nvSpPr>
          <p:cNvPr id="4" name="TextBox 3">
            <a:extLst>
              <a:ext uri="{FF2B5EF4-FFF2-40B4-BE49-F238E27FC236}">
                <a16:creationId xmlns:a16="http://schemas.microsoft.com/office/drawing/2014/main" id="{D4911E9D-9154-FD3F-4339-CB04B97D5423}"/>
              </a:ext>
            </a:extLst>
          </p:cNvPr>
          <p:cNvSpPr txBox="1"/>
          <p:nvPr/>
        </p:nvSpPr>
        <p:spPr>
          <a:xfrm>
            <a:off x="6143624" y="3895724"/>
            <a:ext cx="5762625" cy="270843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solidFill>
                  <a:schemeClr val="accent6"/>
                </a:solidFill>
                <a:ea typeface="+mn-lt"/>
                <a:cs typeface="+mn-lt"/>
              </a:rPr>
              <a:t>Suggestions</a:t>
            </a:r>
            <a:endParaRPr lang="en-US" sz="1400" dirty="0">
              <a:solidFill>
                <a:schemeClr val="accent6"/>
              </a:solidFill>
              <a:ea typeface="+mn-lt"/>
              <a:cs typeface="+mn-lt"/>
            </a:endParaRPr>
          </a:p>
          <a:p>
            <a:pPr marL="285750" indent="-285750">
              <a:buFont typeface="Arial"/>
              <a:buChar char="•"/>
            </a:pPr>
            <a:endParaRPr lang="en-US" sz="1400" b="1" dirty="0">
              <a:ea typeface="+mn-lt"/>
              <a:cs typeface="+mn-lt"/>
            </a:endParaRPr>
          </a:p>
          <a:p>
            <a:pPr marL="285750" indent="-285750">
              <a:buFont typeface="Arial"/>
              <a:buChar char="•"/>
            </a:pPr>
            <a:r>
              <a:rPr lang="en-US" sz="1400" dirty="0">
                <a:ea typeface="+mn-lt"/>
                <a:cs typeface="+mn-lt"/>
              </a:rPr>
              <a:t>Affordable Alternative: Introduce more affordable vehicle options that are attractive to individuals with lower net worth, such as compact cars or used vehicles.</a:t>
            </a:r>
            <a:endParaRPr lang="en-US" sz="1400" dirty="0"/>
          </a:p>
          <a:p>
            <a:endParaRPr lang="en-US" dirty="0"/>
          </a:p>
          <a:p>
            <a:pPr marL="285750" indent="-285750">
              <a:buFont typeface="Arial"/>
              <a:buChar char="•"/>
            </a:pPr>
            <a:r>
              <a:rPr lang="en-US" sz="1400" dirty="0">
                <a:ea typeface="+mn-lt"/>
                <a:cs typeface="+mn-lt"/>
              </a:rPr>
              <a:t>Financial Incentives: Offer special financing rates, discounts, or rebates specifically targeting individuals with lower net worth to make alternative vehicle options more financially appealing.</a:t>
            </a:r>
          </a:p>
          <a:p>
            <a:endParaRPr lang="en-US" dirty="0"/>
          </a:p>
          <a:p>
            <a:endParaRPr lang="en-US" dirty="0"/>
          </a:p>
        </p:txBody>
      </p:sp>
    </p:spTree>
    <p:extLst>
      <p:ext uri="{BB962C8B-B14F-4D97-AF65-F5344CB8AC3E}">
        <p14:creationId xmlns:p14="http://schemas.microsoft.com/office/powerpoint/2010/main" val="1342753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7B5771-3614-50B9-87C0-EBFED3358401}"/>
              </a:ext>
            </a:extLst>
          </p:cNvPr>
          <p:cNvSpPr>
            <a:spLocks noGrp="1"/>
          </p:cNvSpPr>
          <p:nvPr>
            <p:ph type="title"/>
          </p:nvPr>
        </p:nvSpPr>
        <p:spPr/>
        <p:txBody>
          <a:bodyPr/>
          <a:lstStyle/>
          <a:p>
            <a:r>
              <a:rPr lang="en-US"/>
              <a:t>Key Performance Metrics For User Patterns In Purchasing New GM Models</a:t>
            </a:r>
          </a:p>
        </p:txBody>
      </p:sp>
      <p:pic>
        <p:nvPicPr>
          <p:cNvPr id="1026" name="Picture 2">
            <a:extLst>
              <a:ext uri="{FF2B5EF4-FFF2-40B4-BE49-F238E27FC236}">
                <a16:creationId xmlns:a16="http://schemas.microsoft.com/office/drawing/2014/main" id="{6BE0359F-3711-556B-3F3D-5D0B9CE194FD}"/>
              </a:ext>
            </a:extLst>
          </p:cNvPr>
          <p:cNvPicPr>
            <a:picLocks noGrp="1" noChangeAspect="1" noChangeArrowheads="1"/>
          </p:cNvPicPr>
          <p:nvPr>
            <p:ph sz="quarter" idx="13"/>
          </p:nvPr>
        </p:nvPicPr>
        <p:blipFill>
          <a:blip r:embed="rId2">
            <a:extLst>
              <a:ext uri="{28A0092B-C50C-407E-A947-70E740481C1C}">
                <a14:useLocalDpi xmlns:a14="http://schemas.microsoft.com/office/drawing/2010/main" val="0"/>
              </a:ext>
            </a:extLst>
          </a:blip>
          <a:srcRect/>
          <a:stretch>
            <a:fillRect/>
          </a:stretch>
        </p:blipFill>
        <p:spPr bwMode="auto">
          <a:xfrm>
            <a:off x="3471255" y="849036"/>
            <a:ext cx="4900086" cy="3702357"/>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AE40600C-0002-9BED-0BB4-3FE14AC7AACD}"/>
              </a:ext>
            </a:extLst>
          </p:cNvPr>
          <p:cNvSpPr txBox="1"/>
          <p:nvPr/>
        </p:nvSpPr>
        <p:spPr>
          <a:xfrm>
            <a:off x="6164306" y="4562415"/>
            <a:ext cx="5428922" cy="1292662"/>
          </a:xfrm>
          <a:prstGeom prst="rect">
            <a:avLst/>
          </a:prstGeom>
          <a:noFill/>
        </p:spPr>
        <p:txBody>
          <a:bodyPr wrap="square" lIns="91440" tIns="45720" rIns="91440" bIns="45720" rtlCol="0" anchor="t">
            <a:spAutoFit/>
          </a:bodyPr>
          <a:lstStyle/>
          <a:p>
            <a:pPr algn="ctr"/>
            <a:r>
              <a:rPr lang="en-US" dirty="0">
                <a:solidFill>
                  <a:schemeClr val="accent6"/>
                </a:solidFill>
                <a:ea typeface="+mn-lt"/>
                <a:cs typeface="+mn-lt"/>
              </a:rPr>
              <a:t>Suggestions</a:t>
            </a:r>
            <a:endParaRPr lang="en-US" dirty="0">
              <a:solidFill>
                <a:schemeClr val="accent6"/>
              </a:solidFill>
              <a:latin typeface="Adobe Clean ExtraBold"/>
              <a:ea typeface="+mn-lt"/>
              <a:cs typeface="+mn-lt"/>
            </a:endParaRPr>
          </a:p>
          <a:p>
            <a:endParaRPr lang="en-US" dirty="0">
              <a:solidFill>
                <a:srgbClr val="000000"/>
              </a:solidFill>
              <a:latin typeface="Adobe Clean SemiLight"/>
            </a:endParaRPr>
          </a:p>
          <a:p>
            <a:pPr marL="285750" indent="-285750">
              <a:spcBef>
                <a:spcPts val="0"/>
              </a:spcBef>
              <a:spcAft>
                <a:spcPts val="0"/>
              </a:spcAft>
              <a:buFont typeface="Arial" panose="020B0604020202020204" pitchFamily="34" charset="0"/>
              <a:buChar char="•"/>
            </a:pPr>
            <a:r>
              <a:rPr lang="en-US" sz="1400" dirty="0">
                <a:solidFill>
                  <a:srgbClr val="000000"/>
                </a:solidFill>
                <a:latin typeface="+mj-lt"/>
              </a:rPr>
              <a:t>Implement</a:t>
            </a:r>
            <a:r>
              <a:rPr lang="en-US" sz="1400" b="0" i="0" u="none" strike="noStrike" dirty="0">
                <a:solidFill>
                  <a:srgbClr val="000000"/>
                </a:solidFill>
                <a:effectLst/>
                <a:latin typeface="+mj-lt"/>
              </a:rPr>
              <a:t> targeted marketing campaigns emphasizing GM vehicles' family-friendly features, safety, and style, addressing the specific needs and preferences of married women without children.</a:t>
            </a:r>
            <a:endParaRPr lang="en-US" sz="1400" dirty="0">
              <a:latin typeface="+mj-lt"/>
            </a:endParaRPr>
          </a:p>
        </p:txBody>
      </p:sp>
      <p:sp>
        <p:nvSpPr>
          <p:cNvPr id="8" name="TextBox 7">
            <a:extLst>
              <a:ext uri="{FF2B5EF4-FFF2-40B4-BE49-F238E27FC236}">
                <a16:creationId xmlns:a16="http://schemas.microsoft.com/office/drawing/2014/main" id="{1953109F-B562-FCFE-2022-466437481812}"/>
              </a:ext>
            </a:extLst>
          </p:cNvPr>
          <p:cNvSpPr txBox="1"/>
          <p:nvPr/>
        </p:nvSpPr>
        <p:spPr>
          <a:xfrm>
            <a:off x="310010" y="4562414"/>
            <a:ext cx="5357656" cy="1446550"/>
          </a:xfrm>
          <a:prstGeom prst="rect">
            <a:avLst/>
          </a:prstGeom>
          <a:noFill/>
        </p:spPr>
        <p:txBody>
          <a:bodyPr wrap="square" lIns="91440" tIns="45720" rIns="91440" bIns="45720" rtlCol="0" anchor="t">
            <a:spAutoFit/>
          </a:bodyPr>
          <a:lstStyle/>
          <a:p>
            <a:pPr algn="ctr"/>
            <a:r>
              <a:rPr lang="en-US" dirty="0">
                <a:solidFill>
                  <a:schemeClr val="accent6"/>
                </a:solidFill>
                <a:ea typeface="+mn-lt"/>
                <a:cs typeface="+mn-lt"/>
              </a:rPr>
              <a:t>Findings</a:t>
            </a:r>
            <a:endParaRPr lang="en-US" dirty="0">
              <a:solidFill>
                <a:schemeClr val="accent6"/>
              </a:solidFill>
              <a:latin typeface="Adobe Clean ExtraBold"/>
              <a:ea typeface="+mn-lt"/>
              <a:cs typeface="+mn-lt"/>
            </a:endParaRPr>
          </a:p>
          <a:p>
            <a:endParaRPr lang="en-US" sz="1400" dirty="0">
              <a:solidFill>
                <a:srgbClr val="000000"/>
              </a:solidFill>
              <a:latin typeface="Adobe Clean SemiLight"/>
            </a:endParaRPr>
          </a:p>
          <a:p>
            <a:pPr marL="285750" indent="-285750">
              <a:buFont typeface="Arial" panose="020B0604020202020204" pitchFamily="34" charset="0"/>
              <a:buChar char="•"/>
            </a:pPr>
            <a:r>
              <a:rPr lang="en-US" sz="1400" dirty="0">
                <a:solidFill>
                  <a:srgbClr val="000000"/>
                </a:solidFill>
                <a:latin typeface="+mj-lt"/>
              </a:rPr>
              <a:t>For</a:t>
            </a:r>
            <a:r>
              <a:rPr lang="en-US" sz="1400" i="0" u="none" strike="noStrike" dirty="0">
                <a:solidFill>
                  <a:srgbClr val="000000"/>
                </a:solidFill>
                <a:effectLst/>
                <a:latin typeface="+mj-lt"/>
              </a:rPr>
              <a:t> the past 90 days, Married women without children </a:t>
            </a:r>
            <a:r>
              <a:rPr lang="en-US" sz="1400" dirty="0">
                <a:solidFill>
                  <a:srgbClr val="000000"/>
                </a:solidFill>
                <a:latin typeface="+mj-lt"/>
              </a:rPr>
              <a:t>who have</a:t>
            </a:r>
            <a:r>
              <a:rPr lang="en-US" sz="1400" i="0" u="none" strike="noStrike" dirty="0">
                <a:solidFill>
                  <a:srgbClr val="000000"/>
                </a:solidFill>
                <a:effectLst/>
                <a:latin typeface="+mj-lt"/>
              </a:rPr>
              <a:t> purchased a GM vehicle before,</a:t>
            </a:r>
            <a:r>
              <a:rPr lang="en-US" sz="1400" dirty="0">
                <a:solidFill>
                  <a:srgbClr val="000000"/>
                </a:solidFill>
                <a:latin typeface="+mj-lt"/>
              </a:rPr>
              <a:t> </a:t>
            </a:r>
            <a:r>
              <a:rPr lang="en-US" sz="1400" i="0" u="none" strike="noStrike" dirty="0">
                <a:solidFill>
                  <a:srgbClr val="000000"/>
                </a:solidFill>
                <a:effectLst/>
                <a:latin typeface="+mj-lt"/>
              </a:rPr>
              <a:t> have been losing interest in purchasing new GM vehicles to be launched in the </a:t>
            </a:r>
            <a:r>
              <a:rPr lang="en-US" sz="1400" dirty="0">
                <a:solidFill>
                  <a:srgbClr val="000000"/>
                </a:solidFill>
                <a:latin typeface="+mj-lt"/>
              </a:rPr>
              <a:t>next 6</a:t>
            </a:r>
            <a:r>
              <a:rPr lang="en-US" sz="1400" i="0" u="none" strike="noStrike" dirty="0">
                <a:solidFill>
                  <a:srgbClr val="000000"/>
                </a:solidFill>
                <a:effectLst/>
                <a:latin typeface="+mj-lt"/>
              </a:rPr>
              <a:t> months and have been eyeing vehicles from competitors.</a:t>
            </a:r>
            <a:endParaRPr lang="en-US" sz="1400" dirty="0">
              <a:latin typeface="+mj-lt"/>
            </a:endParaRPr>
          </a:p>
        </p:txBody>
      </p:sp>
    </p:spTree>
    <p:extLst>
      <p:ext uri="{BB962C8B-B14F-4D97-AF65-F5344CB8AC3E}">
        <p14:creationId xmlns:p14="http://schemas.microsoft.com/office/powerpoint/2010/main" val="33430917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5F557956-08A2-7880-5298-AB987523FC84}"/>
              </a:ext>
            </a:extLst>
          </p:cNvPr>
          <p:cNvPicPr>
            <a:picLocks noGrp="1" noChangeAspect="1" noChangeArrowheads="1"/>
          </p:cNvPicPr>
          <p:nvPr>
            <p:ph sz="quarter" idx="13"/>
          </p:nvPr>
        </p:nvPicPr>
        <p:blipFill>
          <a:blip r:embed="rId2">
            <a:extLst>
              <a:ext uri="{28A0092B-C50C-407E-A947-70E740481C1C}">
                <a14:useLocalDpi xmlns:a14="http://schemas.microsoft.com/office/drawing/2010/main" val="0"/>
              </a:ext>
            </a:extLst>
          </a:blip>
          <a:srcRect/>
          <a:stretch>
            <a:fillRect/>
          </a:stretch>
        </p:blipFill>
        <p:spPr bwMode="auto">
          <a:xfrm>
            <a:off x="3446434" y="470602"/>
            <a:ext cx="5121587" cy="408098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C37E10F-A676-48D9-4152-7D3145EEAAD8}"/>
              </a:ext>
            </a:extLst>
          </p:cNvPr>
          <p:cNvSpPr txBox="1"/>
          <p:nvPr/>
        </p:nvSpPr>
        <p:spPr>
          <a:xfrm>
            <a:off x="5640572" y="2971800"/>
            <a:ext cx="914400" cy="914400"/>
          </a:xfrm>
          <a:prstGeom prst="rect">
            <a:avLst/>
          </a:prstGeom>
          <a:noFill/>
        </p:spPr>
        <p:txBody>
          <a:bodyPr wrap="square" rtlCol="0">
            <a:spAutoFit/>
          </a:bodyPr>
          <a:lstStyle/>
          <a:p>
            <a:endParaRPr lang="en-US"/>
          </a:p>
        </p:txBody>
      </p:sp>
      <p:sp>
        <p:nvSpPr>
          <p:cNvPr id="6" name="TextBox 5">
            <a:extLst>
              <a:ext uri="{FF2B5EF4-FFF2-40B4-BE49-F238E27FC236}">
                <a16:creationId xmlns:a16="http://schemas.microsoft.com/office/drawing/2014/main" id="{32758670-65F9-A1E4-F055-11B055221FE0}"/>
              </a:ext>
            </a:extLst>
          </p:cNvPr>
          <p:cNvSpPr txBox="1"/>
          <p:nvPr/>
        </p:nvSpPr>
        <p:spPr>
          <a:xfrm>
            <a:off x="420872" y="5105004"/>
            <a:ext cx="5257800" cy="738664"/>
          </a:xfrm>
          <a:prstGeom prst="rect">
            <a:avLst/>
          </a:prstGeom>
          <a:noFill/>
        </p:spPr>
        <p:txBody>
          <a:bodyPr wrap="square" lIns="91440" tIns="45720" rIns="91440" bIns="45720" rtlCol="0" anchor="t">
            <a:spAutoFit/>
          </a:bodyPr>
          <a:lstStyle/>
          <a:p>
            <a:pPr marL="285750" indent="-285750">
              <a:buFont typeface="Arial"/>
              <a:buChar char="•"/>
            </a:pPr>
            <a:r>
              <a:rPr lang="en-US" sz="1400">
                <a:latin typeface="+mj-lt"/>
              </a:rPr>
              <a:t>Over the past 90 days, </a:t>
            </a:r>
            <a:r>
              <a:rPr lang="en-US" sz="1400" b="0" i="0" u="none" strike="noStrike">
                <a:solidFill>
                  <a:srgbClr val="000000"/>
                </a:solidFill>
                <a:effectLst/>
                <a:latin typeface="+mj-lt"/>
              </a:rPr>
              <a:t>working women who have purchased a GM earlier are losing interest in buying new GM models launching in 6 months by 5.1</a:t>
            </a:r>
            <a:r>
              <a:rPr lang="en-US" sz="1400">
                <a:solidFill>
                  <a:srgbClr val="000000"/>
                </a:solidFill>
                <a:latin typeface="+mj-lt"/>
              </a:rPr>
              <a:t>%</a:t>
            </a:r>
            <a:endParaRPr lang="en-US" sz="1400">
              <a:latin typeface="+mj-lt"/>
            </a:endParaRPr>
          </a:p>
        </p:txBody>
      </p:sp>
      <p:sp>
        <p:nvSpPr>
          <p:cNvPr id="8" name="TextBox 7">
            <a:extLst>
              <a:ext uri="{FF2B5EF4-FFF2-40B4-BE49-F238E27FC236}">
                <a16:creationId xmlns:a16="http://schemas.microsoft.com/office/drawing/2014/main" id="{093A8A60-7547-2690-6DAC-F489580CC39B}"/>
              </a:ext>
            </a:extLst>
          </p:cNvPr>
          <p:cNvSpPr txBox="1"/>
          <p:nvPr/>
        </p:nvSpPr>
        <p:spPr>
          <a:xfrm>
            <a:off x="1315803" y="4583272"/>
            <a:ext cx="322659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solidFill>
                  <a:schemeClr val="accent6"/>
                </a:solidFill>
              </a:rPr>
              <a:t>Findings</a:t>
            </a:r>
          </a:p>
        </p:txBody>
      </p:sp>
      <p:sp>
        <p:nvSpPr>
          <p:cNvPr id="10" name="TextBox 9">
            <a:extLst>
              <a:ext uri="{FF2B5EF4-FFF2-40B4-BE49-F238E27FC236}">
                <a16:creationId xmlns:a16="http://schemas.microsoft.com/office/drawing/2014/main" id="{F242947C-B12F-91B0-C948-2AA9292F8B80}"/>
              </a:ext>
            </a:extLst>
          </p:cNvPr>
          <p:cNvSpPr txBox="1"/>
          <p:nvPr/>
        </p:nvSpPr>
        <p:spPr>
          <a:xfrm>
            <a:off x="7427520" y="4583272"/>
            <a:ext cx="322659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solidFill>
                  <a:schemeClr val="accent6"/>
                </a:solidFill>
              </a:rPr>
              <a:t>Suggestions</a:t>
            </a:r>
          </a:p>
        </p:txBody>
      </p:sp>
      <p:sp>
        <p:nvSpPr>
          <p:cNvPr id="11" name="Title 1">
            <a:extLst>
              <a:ext uri="{FF2B5EF4-FFF2-40B4-BE49-F238E27FC236}">
                <a16:creationId xmlns:a16="http://schemas.microsoft.com/office/drawing/2014/main" id="{4EBD74C6-469B-EFD1-A21D-3C0759C694CB}"/>
              </a:ext>
            </a:extLst>
          </p:cNvPr>
          <p:cNvSpPr>
            <a:spLocks noGrp="1"/>
          </p:cNvSpPr>
          <p:nvPr>
            <p:ph type="title"/>
          </p:nvPr>
        </p:nvSpPr>
        <p:spPr>
          <a:xfrm>
            <a:off x="348996" y="108712"/>
            <a:ext cx="11494008" cy="439812"/>
          </a:xfrm>
        </p:spPr>
        <p:txBody>
          <a:bodyPr/>
          <a:lstStyle/>
          <a:p>
            <a:r>
              <a:rPr lang="en-US"/>
              <a:t> User Patterns In Purchasing New GM Models (</a:t>
            </a:r>
            <a:r>
              <a:rPr lang="en-US" err="1"/>
              <a:t>Contd</a:t>
            </a:r>
            <a:r>
              <a:rPr lang="en-US"/>
              <a:t>)</a:t>
            </a:r>
          </a:p>
        </p:txBody>
      </p:sp>
      <p:sp>
        <p:nvSpPr>
          <p:cNvPr id="2" name="TextBox 1">
            <a:extLst>
              <a:ext uri="{FF2B5EF4-FFF2-40B4-BE49-F238E27FC236}">
                <a16:creationId xmlns:a16="http://schemas.microsoft.com/office/drawing/2014/main" id="{A0772508-7C56-7AC6-C3E9-F9CCA64243AB}"/>
              </a:ext>
            </a:extLst>
          </p:cNvPr>
          <p:cNvSpPr txBox="1"/>
          <p:nvPr/>
        </p:nvSpPr>
        <p:spPr>
          <a:xfrm>
            <a:off x="6554972" y="4989277"/>
            <a:ext cx="4971688" cy="123110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just">
              <a:buFont typeface="Arial"/>
              <a:buChar char="•"/>
            </a:pPr>
            <a:r>
              <a:rPr lang="en-US" sz="1400" dirty="0">
                <a:latin typeface="Adobe Clean ExtraBold"/>
                <a:cs typeface="Arial"/>
              </a:rPr>
              <a:t>Introduce flexible financing options,  highlight advanced tech features catering </a:t>
            </a:r>
            <a:r>
              <a:rPr lang="en-US" sz="1400" dirty="0">
                <a:latin typeface="Adobe Clean ExtraBold"/>
                <a:ea typeface="+mn-lt"/>
                <a:cs typeface="+mn-lt"/>
              </a:rPr>
              <a:t>to </a:t>
            </a:r>
            <a:r>
              <a:rPr lang="en-US" sz="1400" dirty="0">
                <a:latin typeface="Adobe Clean ExtraBold"/>
                <a:cs typeface="Arial"/>
              </a:rPr>
              <a:t>their busy lifestyles, and create a </a:t>
            </a:r>
            <a:r>
              <a:rPr lang="en-US" sz="1400" dirty="0">
                <a:latin typeface="Adobe Clean ExtraBold"/>
                <a:ea typeface="+mn-lt"/>
                <a:cs typeface="+mn-lt"/>
              </a:rPr>
              <a:t>seamless, </a:t>
            </a:r>
            <a:r>
              <a:rPr lang="en-US" sz="1400" dirty="0">
                <a:latin typeface="Adobe Clean ExtraBold"/>
                <a:cs typeface="Arial"/>
              </a:rPr>
              <a:t>customer-centric purchasing experience </a:t>
            </a:r>
            <a:r>
              <a:rPr lang="en-US" sz="1400" dirty="0">
                <a:latin typeface="Adobe Clean ExtraBold"/>
                <a:ea typeface="+mn-lt"/>
                <a:cs typeface="+mn-lt"/>
              </a:rPr>
              <a:t>to </a:t>
            </a:r>
            <a:r>
              <a:rPr lang="en-US" sz="1400" dirty="0">
                <a:latin typeface="Adobe Clean ExtraBold"/>
                <a:cs typeface="Arial"/>
              </a:rPr>
              <a:t>rekindle interest among working women.</a:t>
            </a:r>
            <a:endParaRPr lang="en-US" sz="1400" dirty="0">
              <a:latin typeface="Adobe Clean ExtraBold"/>
            </a:endParaRPr>
          </a:p>
          <a:p>
            <a:pPr algn="just"/>
            <a:endParaRPr lang="en-US" dirty="0"/>
          </a:p>
        </p:txBody>
      </p:sp>
    </p:spTree>
    <p:extLst>
      <p:ext uri="{BB962C8B-B14F-4D97-AF65-F5344CB8AC3E}">
        <p14:creationId xmlns:p14="http://schemas.microsoft.com/office/powerpoint/2010/main" val="12948808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695410-2E08-6CB7-4839-947C6F1C6B13}"/>
              </a:ext>
            </a:extLst>
          </p:cNvPr>
          <p:cNvSpPr>
            <a:spLocks noGrp="1"/>
          </p:cNvSpPr>
          <p:nvPr>
            <p:ph type="title"/>
          </p:nvPr>
        </p:nvSpPr>
        <p:spPr>
          <a:xfrm>
            <a:off x="204571" y="83367"/>
            <a:ext cx="11494008" cy="646189"/>
          </a:xfrm>
        </p:spPr>
        <p:txBody>
          <a:bodyPr/>
          <a:lstStyle/>
          <a:p>
            <a:r>
              <a:rPr lang="en-US" dirty="0"/>
              <a:t>User </a:t>
            </a:r>
            <a:r>
              <a:rPr lang="en-US"/>
              <a:t>Interactions</a:t>
            </a:r>
            <a:r>
              <a:rPr lang="en-US" dirty="0"/>
              <a:t> Based On Days Of Week</a:t>
            </a:r>
          </a:p>
        </p:txBody>
      </p:sp>
      <p:pic>
        <p:nvPicPr>
          <p:cNvPr id="2052" name="Picture 4">
            <a:extLst>
              <a:ext uri="{FF2B5EF4-FFF2-40B4-BE49-F238E27FC236}">
                <a16:creationId xmlns:a16="http://schemas.microsoft.com/office/drawing/2014/main" id="{97E70458-709D-666B-7BDF-D84C4D23C803}"/>
              </a:ext>
            </a:extLst>
          </p:cNvPr>
          <p:cNvPicPr>
            <a:picLocks noGrp="1" noChangeAspect="1" noChangeArrowheads="1"/>
          </p:cNvPicPr>
          <p:nvPr>
            <p:ph sz="quarter" idx="13"/>
          </p:nvPr>
        </p:nvPicPr>
        <p:blipFill rotWithShape="1">
          <a:blip r:embed="rId2">
            <a:extLst>
              <a:ext uri="{28A0092B-C50C-407E-A947-70E740481C1C}">
                <a14:useLocalDpi xmlns:a14="http://schemas.microsoft.com/office/drawing/2010/main" val="0"/>
              </a:ext>
            </a:extLst>
          </a:blip>
          <a:srcRect t="9463" r="-53" b="2401"/>
          <a:stretch/>
        </p:blipFill>
        <p:spPr bwMode="auto">
          <a:xfrm>
            <a:off x="600075" y="659845"/>
            <a:ext cx="11098504" cy="321252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6426D381-49D8-D215-5B02-5122205457B4}"/>
              </a:ext>
            </a:extLst>
          </p:cNvPr>
          <p:cNvSpPr txBox="1"/>
          <p:nvPr/>
        </p:nvSpPr>
        <p:spPr>
          <a:xfrm>
            <a:off x="428797" y="4517330"/>
            <a:ext cx="4221125" cy="1384995"/>
          </a:xfrm>
          <a:prstGeom prst="rect">
            <a:avLst/>
          </a:prstGeom>
          <a:noFill/>
        </p:spPr>
        <p:txBody>
          <a:bodyPr wrap="square" lIns="91440" tIns="45720" rIns="91440" bIns="45720" rtlCol="0" anchor="t">
            <a:spAutoFit/>
          </a:bodyPr>
          <a:lstStyle/>
          <a:p>
            <a:pPr marL="285750" indent="-285750" algn="just" fontAlgn="base">
              <a:buFont typeface="Arial"/>
              <a:buChar char="•"/>
            </a:pPr>
            <a:r>
              <a:rPr lang="en-US" sz="1400">
                <a:latin typeface="Adobe Clean SemiLight"/>
                <a:ea typeface="Calibri" panose="020F0502020204030204" pitchFamily="34" charset="0"/>
                <a:cs typeface="Calibri"/>
              </a:rPr>
              <a:t>GM</a:t>
            </a:r>
            <a:r>
              <a:rPr lang="en-US" sz="1400" b="0" i="0">
                <a:effectLst/>
                <a:latin typeface="Adobe Clean SemiLight"/>
                <a:ea typeface="Calibri" panose="020F0502020204030204" pitchFamily="34" charset="0"/>
                <a:cs typeface="Calibri"/>
              </a:rPr>
              <a:t> sends 33% of its emails on </a:t>
            </a:r>
            <a:r>
              <a:rPr lang="en-US" sz="1400">
                <a:latin typeface="Adobe Clean SemiLight"/>
                <a:ea typeface="Calibri" panose="020F0502020204030204" pitchFamily="34" charset="0"/>
                <a:cs typeface="Calibri"/>
              </a:rPr>
              <a:t>W</a:t>
            </a:r>
            <a:r>
              <a:rPr lang="en-US" sz="1400" b="0" i="0">
                <a:effectLst/>
                <a:latin typeface="Adobe Clean SemiLight"/>
                <a:ea typeface="Calibri" panose="020F0502020204030204" pitchFamily="34" charset="0"/>
                <a:cs typeface="Calibri"/>
              </a:rPr>
              <a:t>ednesdays but they are mostly opened by potential consumers on </a:t>
            </a:r>
            <a:r>
              <a:rPr lang="en-US" sz="1400">
                <a:latin typeface="Adobe Clean SemiLight"/>
                <a:ea typeface="Calibri" panose="020F0502020204030204" pitchFamily="34" charset="0"/>
                <a:cs typeface="Calibri"/>
              </a:rPr>
              <a:t>Fridays!</a:t>
            </a:r>
            <a:endParaRPr lang="en-US" sz="1400">
              <a:latin typeface="Adobe Clean SemiLight"/>
            </a:endParaRPr>
          </a:p>
          <a:p>
            <a:pPr marL="285750" indent="-285750" algn="just">
              <a:buFont typeface="Arial"/>
              <a:buChar char="•"/>
            </a:pPr>
            <a:r>
              <a:rPr lang="en-US" sz="1400">
                <a:latin typeface="Adobe Clean SemiLight"/>
                <a:ea typeface="Calibri" panose="020F0502020204030204" pitchFamily="34" charset="0"/>
                <a:cs typeface="Calibri"/>
              </a:rPr>
              <a:t>Most return sessions on Wednesdays – 33%</a:t>
            </a:r>
            <a:endParaRPr lang="en-US" sz="1400" b="0" i="0" u="none" strike="noStrike">
              <a:effectLst/>
              <a:latin typeface="Adobe Clean SemiLight"/>
              <a:ea typeface="Calibri" panose="020F0502020204030204" pitchFamily="34" charset="0"/>
              <a:cs typeface="Calibri" panose="020F0502020204030204" pitchFamily="34" charset="0"/>
            </a:endParaRPr>
          </a:p>
          <a:p>
            <a:pPr marL="285750" indent="-285750" algn="just">
              <a:buFont typeface="Arial"/>
              <a:buChar char="•"/>
            </a:pPr>
            <a:r>
              <a:rPr lang="en-US" sz="1400">
                <a:latin typeface="Adobe Clean SemiLight"/>
                <a:ea typeface="Calibri" panose="020F0502020204030204" pitchFamily="34" charset="0"/>
                <a:cs typeface="Calibri"/>
              </a:rPr>
              <a:t>Fridays usually attract more social engagement - 30%</a:t>
            </a:r>
            <a:endParaRPr lang="en-US" sz="1400">
              <a:latin typeface="Adobe Clean SemiLight"/>
              <a:ea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C55FA60D-5765-2376-C6E8-3553FF49D291}"/>
              </a:ext>
            </a:extLst>
          </p:cNvPr>
          <p:cNvSpPr txBox="1"/>
          <p:nvPr/>
        </p:nvSpPr>
        <p:spPr>
          <a:xfrm>
            <a:off x="5110247" y="4335801"/>
            <a:ext cx="6885472" cy="2462213"/>
          </a:xfrm>
          <a:prstGeom prst="rect">
            <a:avLst/>
          </a:prstGeom>
          <a:noFill/>
        </p:spPr>
        <p:txBody>
          <a:bodyPr wrap="square" lIns="91440" tIns="45720" rIns="91440" bIns="45720" rtlCol="0" anchor="t">
            <a:spAutoFit/>
          </a:bodyPr>
          <a:lstStyle/>
          <a:p>
            <a:pPr marL="285750" indent="-285750" algn="just" fontAlgn="base">
              <a:buFont typeface="Arial"/>
              <a:buChar char="•"/>
            </a:pPr>
            <a:r>
              <a:rPr lang="en-US" sz="1400" dirty="0">
                <a:latin typeface="+mj-lt"/>
                <a:ea typeface="+mn-lt"/>
                <a:cs typeface="+mn-lt"/>
              </a:rPr>
              <a:t>Schedule your email campaigns strategically, sending them out on Fridays, Mondays, and Tuesdays to maximize open rates.</a:t>
            </a:r>
            <a:endParaRPr lang="en-US" sz="1400" dirty="0">
              <a:latin typeface="+mj-lt"/>
              <a:ea typeface="Calibri" panose="020F0502020204030204" pitchFamily="34" charset="0"/>
              <a:cs typeface="Calibri"/>
            </a:endParaRPr>
          </a:p>
          <a:p>
            <a:pPr marL="285750" indent="-285750" algn="just">
              <a:spcBef>
                <a:spcPts val="0"/>
              </a:spcBef>
              <a:spcAft>
                <a:spcPts val="0"/>
              </a:spcAft>
              <a:buFont typeface="Arial"/>
              <a:buChar char="•"/>
            </a:pPr>
            <a:r>
              <a:rPr lang="en-US" sz="1400" b="0" i="0" u="none" strike="noStrike" dirty="0">
                <a:effectLst/>
                <a:latin typeface="+mj-lt"/>
                <a:ea typeface="Calibri" panose="020F0502020204030204" pitchFamily="34" charset="0"/>
                <a:cs typeface="Calibri"/>
              </a:rPr>
              <a:t>Offer special promotions or discounts specifically on these days to encourage repeat visits.</a:t>
            </a:r>
            <a:endParaRPr lang="en-US" dirty="0">
              <a:latin typeface="+mj-lt"/>
              <a:cs typeface="Calibri"/>
            </a:endParaRPr>
          </a:p>
          <a:p>
            <a:pPr marL="285750" indent="-285750" algn="just" rtl="0" fontAlgn="base">
              <a:spcBef>
                <a:spcPts val="0"/>
              </a:spcBef>
              <a:spcAft>
                <a:spcPts val="0"/>
              </a:spcAft>
              <a:buFont typeface="Arial"/>
              <a:buChar char="•"/>
            </a:pPr>
            <a:r>
              <a:rPr lang="en-US" sz="1400" b="0" i="0" u="none" strike="noStrike" dirty="0">
                <a:effectLst/>
                <a:latin typeface="+mj-lt"/>
                <a:ea typeface="Calibri" panose="020F0502020204030204" pitchFamily="34" charset="0"/>
                <a:cs typeface="Calibri"/>
              </a:rPr>
              <a:t>Implement email marketing campaigns with personalized content targeting previous visitors, highlighting offers or updates on Wednesdays, Fridays, and Tuesdays.</a:t>
            </a:r>
          </a:p>
          <a:p>
            <a:pPr marL="285750" indent="-285750" algn="just" rtl="0" fontAlgn="base">
              <a:spcBef>
                <a:spcPts val="0"/>
              </a:spcBef>
              <a:spcAft>
                <a:spcPts val="0"/>
              </a:spcAft>
              <a:buFont typeface="Arial"/>
              <a:buChar char="•"/>
            </a:pPr>
            <a:r>
              <a:rPr lang="en-US" sz="1400" b="0" i="0" u="none" strike="noStrike" dirty="0">
                <a:solidFill>
                  <a:srgbClr val="000000"/>
                </a:solidFill>
                <a:effectLst/>
                <a:latin typeface="+mj-lt"/>
                <a:ea typeface="Calibri" panose="020F0502020204030204" pitchFamily="34" charset="0"/>
                <a:cs typeface="Calibri"/>
              </a:rPr>
              <a:t>Craft compelling subject lines and preview text to entice recipients to open emails on these days.</a:t>
            </a:r>
          </a:p>
          <a:p>
            <a:pPr marL="285750" indent="-285750" algn="just" rtl="0" fontAlgn="base">
              <a:spcBef>
                <a:spcPts val="0"/>
              </a:spcBef>
              <a:spcAft>
                <a:spcPts val="0"/>
              </a:spcAft>
              <a:buFont typeface="Arial"/>
              <a:buChar char="•"/>
            </a:pPr>
            <a:r>
              <a:rPr lang="en-US" sz="1400" b="0" i="0" u="none" strike="noStrike" dirty="0">
                <a:solidFill>
                  <a:srgbClr val="000000"/>
                </a:solidFill>
                <a:effectLst/>
                <a:latin typeface="+mj-lt"/>
                <a:ea typeface="Calibri" panose="020F0502020204030204" pitchFamily="34" charset="0"/>
                <a:cs typeface="Calibri"/>
              </a:rPr>
              <a:t>Segment your email list and personalize content based on user preferences and behavior to increase engagement on peak days.</a:t>
            </a:r>
          </a:p>
          <a:p>
            <a:pPr marL="285750" indent="-285750" algn="just">
              <a:buFont typeface="Arial"/>
              <a:buChar char="•"/>
            </a:pPr>
            <a:endParaRPr lang="en-US" sz="1400" dirty="0">
              <a:latin typeface="+mj-lt"/>
            </a:endParaRPr>
          </a:p>
        </p:txBody>
      </p:sp>
      <p:sp>
        <p:nvSpPr>
          <p:cNvPr id="3" name="TextBox 2">
            <a:extLst>
              <a:ext uri="{FF2B5EF4-FFF2-40B4-BE49-F238E27FC236}">
                <a16:creationId xmlns:a16="http://schemas.microsoft.com/office/drawing/2014/main" id="{65DF3632-F2C0-6F16-27EA-08A67FF82188}"/>
              </a:ext>
            </a:extLst>
          </p:cNvPr>
          <p:cNvSpPr txBox="1"/>
          <p:nvPr/>
        </p:nvSpPr>
        <p:spPr>
          <a:xfrm>
            <a:off x="916781" y="4159992"/>
            <a:ext cx="322659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solidFill>
                  <a:schemeClr val="accent6"/>
                </a:solidFill>
              </a:rPr>
              <a:t>Findings</a:t>
            </a:r>
          </a:p>
        </p:txBody>
      </p:sp>
      <p:sp>
        <p:nvSpPr>
          <p:cNvPr id="4" name="TextBox 3">
            <a:extLst>
              <a:ext uri="{FF2B5EF4-FFF2-40B4-BE49-F238E27FC236}">
                <a16:creationId xmlns:a16="http://schemas.microsoft.com/office/drawing/2014/main" id="{5BED45FA-A20A-F8AF-7D3E-BEF4D802EE8D}"/>
              </a:ext>
            </a:extLst>
          </p:cNvPr>
          <p:cNvSpPr txBox="1"/>
          <p:nvPr/>
        </p:nvSpPr>
        <p:spPr>
          <a:xfrm>
            <a:off x="6939687" y="4010181"/>
            <a:ext cx="322659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solidFill>
                  <a:schemeClr val="accent6"/>
                </a:solidFill>
              </a:rPr>
              <a:t>Suggestions</a:t>
            </a:r>
          </a:p>
        </p:txBody>
      </p:sp>
    </p:spTree>
    <p:extLst>
      <p:ext uri="{BB962C8B-B14F-4D97-AF65-F5344CB8AC3E}">
        <p14:creationId xmlns:p14="http://schemas.microsoft.com/office/powerpoint/2010/main" val="39121503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13B4BF-08AC-81E8-F3A0-C4B894682067}"/>
              </a:ext>
            </a:extLst>
          </p:cNvPr>
          <p:cNvSpPr>
            <a:spLocks noGrp="1"/>
          </p:cNvSpPr>
          <p:nvPr>
            <p:ph type="title"/>
          </p:nvPr>
        </p:nvSpPr>
        <p:spPr>
          <a:xfrm>
            <a:off x="348996" y="123094"/>
            <a:ext cx="11494008" cy="278352"/>
          </a:xfrm>
        </p:spPr>
        <p:txBody>
          <a:bodyPr/>
          <a:lstStyle/>
          <a:p>
            <a:r>
              <a:rPr lang="en-US" dirty="0"/>
              <a:t>Email Patterns Based On Occupation V/S Income</a:t>
            </a:r>
          </a:p>
        </p:txBody>
      </p:sp>
      <p:pic>
        <p:nvPicPr>
          <p:cNvPr id="3074" name="Picture 2">
            <a:extLst>
              <a:ext uri="{FF2B5EF4-FFF2-40B4-BE49-F238E27FC236}">
                <a16:creationId xmlns:a16="http://schemas.microsoft.com/office/drawing/2014/main" id="{9CD2EB52-69FE-CC49-2450-DA1FB1C4428E}"/>
              </a:ext>
            </a:extLst>
          </p:cNvPr>
          <p:cNvPicPr>
            <a:picLocks noGrp="1" noChangeAspect="1" noChangeArrowheads="1"/>
          </p:cNvPicPr>
          <p:nvPr>
            <p:ph sz="quarter" idx="13"/>
          </p:nvPr>
        </p:nvPicPr>
        <p:blipFill>
          <a:blip r:embed="rId2">
            <a:extLst>
              <a:ext uri="{28A0092B-C50C-407E-A947-70E740481C1C}">
                <a14:useLocalDpi xmlns:a14="http://schemas.microsoft.com/office/drawing/2010/main" val="0"/>
              </a:ext>
            </a:extLst>
          </a:blip>
          <a:srcRect/>
          <a:stretch>
            <a:fillRect/>
          </a:stretch>
        </p:blipFill>
        <p:spPr bwMode="auto">
          <a:xfrm>
            <a:off x="1227214" y="1136753"/>
            <a:ext cx="9344141" cy="36850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16069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A903E4-30FE-8FE4-2701-00375F304E0A}"/>
              </a:ext>
            </a:extLst>
          </p:cNvPr>
          <p:cNvSpPr>
            <a:spLocks noGrp="1"/>
          </p:cNvSpPr>
          <p:nvPr>
            <p:ph type="title"/>
          </p:nvPr>
        </p:nvSpPr>
        <p:spPr>
          <a:xfrm>
            <a:off x="301372" y="369813"/>
            <a:ext cx="11494008" cy="646189"/>
          </a:xfrm>
        </p:spPr>
        <p:txBody>
          <a:bodyPr/>
          <a:lstStyle/>
          <a:p>
            <a:r>
              <a:rPr lang="en-US" sz="2800">
                <a:latin typeface="Adobe Clean ExtraBold"/>
              </a:rPr>
              <a:t>Email Patterns Based On Occupation V/S Income (</a:t>
            </a:r>
            <a:r>
              <a:rPr lang="en-US" sz="2800" err="1">
                <a:latin typeface="Adobe Clean ExtraBold"/>
              </a:rPr>
              <a:t>Contd</a:t>
            </a:r>
            <a:r>
              <a:rPr lang="en-US" sz="2800">
                <a:latin typeface="Adobe Clean ExtraBold"/>
              </a:rPr>
              <a:t>)</a:t>
            </a:r>
            <a:endParaRPr lang="en-US" sz="2800">
              <a:solidFill>
                <a:srgbClr val="000000"/>
              </a:solidFill>
            </a:endParaRPr>
          </a:p>
          <a:p>
            <a:endParaRPr lang="en-US" sz="2750"/>
          </a:p>
        </p:txBody>
      </p:sp>
      <p:pic>
        <p:nvPicPr>
          <p:cNvPr id="4098" name="Picture 2">
            <a:extLst>
              <a:ext uri="{FF2B5EF4-FFF2-40B4-BE49-F238E27FC236}">
                <a16:creationId xmlns:a16="http://schemas.microsoft.com/office/drawing/2014/main" id="{CB84CD10-95D8-DC31-9D9F-8055F1DF1217}"/>
              </a:ext>
            </a:extLst>
          </p:cNvPr>
          <p:cNvPicPr>
            <a:picLocks noGrp="1" noChangeAspect="1" noChangeArrowheads="1"/>
          </p:cNvPicPr>
          <p:nvPr>
            <p:ph sz="quarter" idx="13"/>
          </p:nvPr>
        </p:nvPicPr>
        <p:blipFill>
          <a:blip r:embed="rId2">
            <a:extLst>
              <a:ext uri="{28A0092B-C50C-407E-A947-70E740481C1C}">
                <a14:useLocalDpi xmlns:a14="http://schemas.microsoft.com/office/drawing/2010/main" val="0"/>
              </a:ext>
            </a:extLst>
          </a:blip>
          <a:srcRect/>
          <a:stretch>
            <a:fillRect/>
          </a:stretch>
        </p:blipFill>
        <p:spPr bwMode="auto">
          <a:xfrm>
            <a:off x="376238" y="802728"/>
            <a:ext cx="11522075" cy="301734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0D1D230C-3CEB-E28B-C236-4EF67E130485}"/>
              </a:ext>
            </a:extLst>
          </p:cNvPr>
          <p:cNvSpPr txBox="1"/>
          <p:nvPr/>
        </p:nvSpPr>
        <p:spPr>
          <a:xfrm>
            <a:off x="376408" y="3975762"/>
            <a:ext cx="5648325" cy="166199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solidFill>
                  <a:schemeClr val="accent6"/>
                </a:solidFill>
                <a:ea typeface="+mn-lt"/>
                <a:cs typeface="+mn-lt"/>
              </a:rPr>
              <a:t>Findings</a:t>
            </a:r>
            <a:endParaRPr lang="en-US" dirty="0">
              <a:solidFill>
                <a:schemeClr val="accent6"/>
              </a:solidFill>
            </a:endParaRPr>
          </a:p>
          <a:p>
            <a:pPr algn="just"/>
            <a:endParaRPr lang="en-US" sz="1400" dirty="0">
              <a:ea typeface="+mn-lt"/>
              <a:cs typeface="+mn-lt"/>
            </a:endParaRPr>
          </a:p>
          <a:p>
            <a:pPr marL="285750" indent="-285750" algn="just">
              <a:buFont typeface="Arial"/>
              <a:buChar char="•"/>
            </a:pPr>
            <a:r>
              <a:rPr lang="en-US" sz="1400" dirty="0">
                <a:ea typeface="+mn-lt"/>
                <a:cs typeface="+mn-lt"/>
              </a:rPr>
              <a:t>Professionals in technical occupations (code 1) are the top purchasers of vehicles and the primary recipients of marketing emails.</a:t>
            </a:r>
            <a:endParaRPr lang="en-US" dirty="0">
              <a:ea typeface="+mn-lt"/>
              <a:cs typeface="+mn-lt"/>
            </a:endParaRPr>
          </a:p>
          <a:p>
            <a:pPr marL="285750" indent="-285750" algn="just">
              <a:buFont typeface="Arial"/>
              <a:buChar char="•"/>
            </a:pPr>
            <a:r>
              <a:rPr lang="en-US" sz="1400" dirty="0">
                <a:ea typeface="+mn-lt"/>
                <a:cs typeface="+mn-lt"/>
              </a:rPr>
              <a:t>Self-employed managers (code E), despite similar incomes to top buyers, show minimal purchases and email engagement, indicating a need for targeted marketing.</a:t>
            </a:r>
            <a:endParaRPr lang="en-US" dirty="0">
              <a:ea typeface="+mn-lt"/>
              <a:cs typeface="+mn-lt"/>
            </a:endParaRPr>
          </a:p>
        </p:txBody>
      </p:sp>
      <p:sp>
        <p:nvSpPr>
          <p:cNvPr id="5" name="TextBox 4">
            <a:extLst>
              <a:ext uri="{FF2B5EF4-FFF2-40B4-BE49-F238E27FC236}">
                <a16:creationId xmlns:a16="http://schemas.microsoft.com/office/drawing/2014/main" id="{F59B563C-682B-4AC9-1A3B-2F347C379654}"/>
              </a:ext>
            </a:extLst>
          </p:cNvPr>
          <p:cNvSpPr txBox="1"/>
          <p:nvPr/>
        </p:nvSpPr>
        <p:spPr>
          <a:xfrm>
            <a:off x="6134099" y="3905250"/>
            <a:ext cx="5762625" cy="258532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solidFill>
                  <a:schemeClr val="accent6"/>
                </a:solidFill>
                <a:ea typeface="+mn-lt"/>
                <a:cs typeface="+mn-lt"/>
              </a:rPr>
              <a:t>Suggestions</a:t>
            </a:r>
            <a:endParaRPr lang="en-US" sz="1600" dirty="0">
              <a:solidFill>
                <a:schemeClr val="accent6"/>
              </a:solidFill>
              <a:ea typeface="+mn-lt"/>
              <a:cs typeface="+mn-lt"/>
            </a:endParaRPr>
          </a:p>
          <a:p>
            <a:endParaRPr lang="en-US" dirty="0">
              <a:ea typeface="+mn-lt"/>
              <a:cs typeface="+mn-lt"/>
            </a:endParaRPr>
          </a:p>
          <a:p>
            <a:pPr marL="285750" indent="-285750">
              <a:buFont typeface="Arial"/>
              <a:buChar char="•"/>
            </a:pPr>
            <a:r>
              <a:rPr lang="en-US" sz="1400" dirty="0">
                <a:ea typeface="+mn-lt"/>
                <a:cs typeface="+mn-lt"/>
              </a:rPr>
              <a:t>Tailor marketing efforts to Class E's needs, highlighting GM vehicles' adaptability, reliability, and affordability.</a:t>
            </a:r>
            <a:endParaRPr lang="en-US" dirty="0">
              <a:ea typeface="+mn-lt"/>
              <a:cs typeface="+mn-lt"/>
            </a:endParaRPr>
          </a:p>
          <a:p>
            <a:pPr marL="285750" indent="-285750">
              <a:buFont typeface="Arial"/>
              <a:buChar char="•"/>
            </a:pPr>
            <a:r>
              <a:rPr lang="en-US" sz="1400" dirty="0">
                <a:ea typeface="+mn-lt"/>
                <a:cs typeface="+mn-lt"/>
              </a:rPr>
              <a:t>Engage Class E directly through personalized communication channels, showcasing how GM vehicles meet their specific needs.</a:t>
            </a:r>
            <a:endParaRPr lang="en-US" dirty="0">
              <a:ea typeface="+mn-lt"/>
              <a:cs typeface="+mn-lt"/>
            </a:endParaRPr>
          </a:p>
          <a:p>
            <a:pPr marL="285750" indent="-285750">
              <a:buFont typeface="Arial"/>
              <a:buChar char="•"/>
            </a:pPr>
            <a:r>
              <a:rPr lang="en-US" sz="1400" dirty="0">
                <a:ea typeface="+mn-lt"/>
                <a:cs typeface="+mn-lt"/>
              </a:rPr>
              <a:t>Provide exceptional after-sales support, including dedicated customer service, maintenance packages, and warranty extensions.</a:t>
            </a:r>
            <a:endParaRPr lang="en-US" dirty="0">
              <a:ea typeface="+mn-lt"/>
              <a:cs typeface="+mn-lt"/>
            </a:endParaRPr>
          </a:p>
          <a:p>
            <a:pPr marL="285750" indent="-285750">
              <a:buFont typeface="Arial"/>
              <a:buChar char="•"/>
            </a:pPr>
            <a:r>
              <a:rPr lang="en-US" sz="1400" dirty="0">
                <a:ea typeface="+mn-lt"/>
                <a:cs typeface="+mn-lt"/>
              </a:rPr>
              <a:t>Implement referral programs to incentivize Class E customers to advocate for GM, fostering brand loyalty and expanding the customer base.</a:t>
            </a:r>
            <a:endParaRPr lang="en-US" dirty="0"/>
          </a:p>
        </p:txBody>
      </p:sp>
    </p:spTree>
    <p:extLst>
      <p:ext uri="{BB962C8B-B14F-4D97-AF65-F5344CB8AC3E}">
        <p14:creationId xmlns:p14="http://schemas.microsoft.com/office/powerpoint/2010/main" val="223614250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Ffk8jg3D2K7XfjQ0mZAjeQ"/>
</p:tagLst>
</file>

<file path=ppt/theme/theme1.xml><?xml version="1.0" encoding="utf-8"?>
<a:theme xmlns:a="http://schemas.openxmlformats.org/drawingml/2006/main" name="1_Adobe Corporate Master 2020">
  <a:themeElements>
    <a:clrScheme name="Adobe Template 2020 v03">
      <a:dk1>
        <a:srgbClr val="000000"/>
      </a:dk1>
      <a:lt1>
        <a:srgbClr val="FFFFFF"/>
      </a:lt1>
      <a:dk2>
        <a:srgbClr val="2C2C2C"/>
      </a:dk2>
      <a:lt2>
        <a:srgbClr val="B3B3B3"/>
      </a:lt2>
      <a:accent1>
        <a:srgbClr val="49DE51"/>
      </a:accent1>
      <a:accent2>
        <a:srgbClr val="308FFF"/>
      </a:accent2>
      <a:accent3>
        <a:srgbClr val="FF51F5"/>
      </a:accent3>
      <a:accent4>
        <a:srgbClr val="FF9900"/>
      </a:accent4>
      <a:accent5>
        <a:srgbClr val="FFD11F"/>
      </a:accent5>
      <a:accent6>
        <a:srgbClr val="FA0F00"/>
      </a:accent6>
      <a:hlink>
        <a:srgbClr val="5F5F5F"/>
      </a:hlink>
      <a:folHlink>
        <a:srgbClr val="919191"/>
      </a:folHlink>
    </a:clrScheme>
    <a:fontScheme name="Adobe PPT Font Set 2020">
      <a:majorFont>
        <a:latin typeface="Adobe Clean ExtraBold"/>
        <a:ea typeface=""/>
        <a:cs typeface=""/>
      </a:majorFont>
      <a:minorFont>
        <a:latin typeface="Adobe Clean Semi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8738535A-A525-1648-A667-C0EACF8A2805}" vid="{9BF90986-10D5-3047-9056-B5C369F8E39E}"/>
    </a:ext>
  </a:extLst>
</a:theme>
</file>

<file path=ppt/theme/theme2.xml><?xml version="1.0" encoding="utf-8"?>
<a:theme xmlns:a="http://schemas.openxmlformats.org/drawingml/2006/main" name="Adobe Corporate Master 2020">
  <a:themeElements>
    <a:clrScheme name="Adobe Template 2020 v03">
      <a:dk1>
        <a:srgbClr val="000000"/>
      </a:dk1>
      <a:lt1>
        <a:srgbClr val="FFFFFF"/>
      </a:lt1>
      <a:dk2>
        <a:srgbClr val="2C2C2C"/>
      </a:dk2>
      <a:lt2>
        <a:srgbClr val="B3B3B3"/>
      </a:lt2>
      <a:accent1>
        <a:srgbClr val="49DE51"/>
      </a:accent1>
      <a:accent2>
        <a:srgbClr val="308FFF"/>
      </a:accent2>
      <a:accent3>
        <a:srgbClr val="FF51F5"/>
      </a:accent3>
      <a:accent4>
        <a:srgbClr val="FF9900"/>
      </a:accent4>
      <a:accent5>
        <a:srgbClr val="FFD11F"/>
      </a:accent5>
      <a:accent6>
        <a:srgbClr val="FA0F00"/>
      </a:accent6>
      <a:hlink>
        <a:srgbClr val="5F5F5F"/>
      </a:hlink>
      <a:folHlink>
        <a:srgbClr val="919191"/>
      </a:folHlink>
    </a:clrScheme>
    <a:fontScheme name="Adobe PPT Font Set 2020">
      <a:majorFont>
        <a:latin typeface="Adobe Clean ExtraBold"/>
        <a:ea typeface=""/>
        <a:cs typeface=""/>
      </a:majorFont>
      <a:minorFont>
        <a:latin typeface="Adobe Clean Semi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8738535A-A525-1648-A667-C0EACF8A2805}" vid="{9BF90986-10D5-3047-9056-B5C369F8E39E}"/>
    </a:ext>
  </a:extLst>
</a:theme>
</file>

<file path=ppt/theme/theme3.xml><?xml version="1.0" encoding="utf-8"?>
<a:theme xmlns:a="http://schemas.openxmlformats.org/drawingml/2006/main" name="2_Adobe Corporate Master 2020">
  <a:themeElements>
    <a:clrScheme name="Adobe Template 2020 v03">
      <a:dk1>
        <a:srgbClr val="000000"/>
      </a:dk1>
      <a:lt1>
        <a:srgbClr val="FFFFFF"/>
      </a:lt1>
      <a:dk2>
        <a:srgbClr val="2C2C2C"/>
      </a:dk2>
      <a:lt2>
        <a:srgbClr val="B3B3B3"/>
      </a:lt2>
      <a:accent1>
        <a:srgbClr val="49DE51"/>
      </a:accent1>
      <a:accent2>
        <a:srgbClr val="308FFF"/>
      </a:accent2>
      <a:accent3>
        <a:srgbClr val="FF51F5"/>
      </a:accent3>
      <a:accent4>
        <a:srgbClr val="FF9900"/>
      </a:accent4>
      <a:accent5>
        <a:srgbClr val="FFD11F"/>
      </a:accent5>
      <a:accent6>
        <a:srgbClr val="FA0F00"/>
      </a:accent6>
      <a:hlink>
        <a:srgbClr val="5F5F5F"/>
      </a:hlink>
      <a:folHlink>
        <a:srgbClr val="919191"/>
      </a:folHlink>
    </a:clrScheme>
    <a:fontScheme name="Adobe PPT Font Set 2020">
      <a:majorFont>
        <a:latin typeface="Adobe Clean ExtraBold"/>
        <a:ea typeface=""/>
        <a:cs typeface=""/>
      </a:majorFont>
      <a:minorFont>
        <a:latin typeface="Adobe Clean Semi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8738535A-A525-1648-A667-C0EACF8A2805}" vid="{9BF90986-10D5-3047-9056-B5C369F8E39E}"/>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396</TotalTime>
  <Words>925</Words>
  <Application>Microsoft Office PowerPoint</Application>
  <PresentationFormat>Widescreen</PresentationFormat>
  <Paragraphs>82</Paragraphs>
  <Slides>11</Slides>
  <Notes>3</Notes>
  <HiddenSlides>0</HiddenSlides>
  <MMClips>0</MMClips>
  <ScaleCrop>false</ScaleCrop>
  <HeadingPairs>
    <vt:vector size="8" baseType="variant">
      <vt:variant>
        <vt:lpstr>Fonts Used</vt:lpstr>
      </vt:variant>
      <vt:variant>
        <vt:i4>8</vt:i4>
      </vt:variant>
      <vt:variant>
        <vt:lpstr>Theme</vt:lpstr>
      </vt:variant>
      <vt:variant>
        <vt:i4>3</vt:i4>
      </vt:variant>
      <vt:variant>
        <vt:lpstr>Embedded OLE Servers</vt:lpstr>
      </vt:variant>
      <vt:variant>
        <vt:i4>1</vt:i4>
      </vt:variant>
      <vt:variant>
        <vt:lpstr>Slide Titles</vt:lpstr>
      </vt:variant>
      <vt:variant>
        <vt:i4>11</vt:i4>
      </vt:variant>
    </vt:vector>
  </HeadingPairs>
  <TitlesOfParts>
    <vt:vector size="23" baseType="lpstr">
      <vt:lpstr>Adobe Clean</vt:lpstr>
      <vt:lpstr>Adobe Clean ExtraBold</vt:lpstr>
      <vt:lpstr>Adobe Clean Light</vt:lpstr>
      <vt:lpstr>Adobe Clean Medium</vt:lpstr>
      <vt:lpstr>Adobe Clean SemiLight</vt:lpstr>
      <vt:lpstr>Arial</vt:lpstr>
      <vt:lpstr>Calibri</vt:lpstr>
      <vt:lpstr>Google Sans</vt:lpstr>
      <vt:lpstr>1_Adobe Corporate Master 2020</vt:lpstr>
      <vt:lpstr>Adobe Corporate Master 2020</vt:lpstr>
      <vt:lpstr>2_Adobe Corporate Master 2020</vt:lpstr>
      <vt:lpstr>think-cell Slide</vt:lpstr>
      <vt:lpstr>PowerPoint Presentation</vt:lpstr>
      <vt:lpstr>PowerPoint Presentation</vt:lpstr>
      <vt:lpstr>Net Worth Of Consumers V/S Inclination Towards Competitors Models</vt:lpstr>
      <vt:lpstr>Net Worth V/S Propensity Towards Small/Mid SUV</vt:lpstr>
      <vt:lpstr>Key Performance Metrics For User Patterns In Purchasing New GM Models</vt:lpstr>
      <vt:lpstr> User Patterns In Purchasing New GM Models (Contd)</vt:lpstr>
      <vt:lpstr>User Interactions Based On Days Of Week</vt:lpstr>
      <vt:lpstr>Email Patterns Based On Occupation V/S Income</vt:lpstr>
      <vt:lpstr>Email Patterns Based On Occupation V/S Income (Contd) </vt:lpstr>
      <vt:lpstr>Analyzing Email Engagement, OnStar and GM Card Impact on Purchase Choices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2019 Adobe Analytics Challenge Training</dc:title>
  <dc:creator>lasser@adobe.com</dc:creator>
  <cp:lastModifiedBy>murli s</cp:lastModifiedBy>
  <cp:revision>875</cp:revision>
  <dcterms:created xsi:type="dcterms:W3CDTF">2018-05-29T18:30:05Z</dcterms:created>
  <dcterms:modified xsi:type="dcterms:W3CDTF">2024-02-29T21:41:25Z</dcterms:modified>
</cp:coreProperties>
</file>